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4281" r:id="rId2"/>
  </p:sldMasterIdLst>
  <p:notesMasterIdLst>
    <p:notesMasterId r:id="rId42"/>
  </p:notesMasterIdLst>
  <p:handoutMasterIdLst>
    <p:handoutMasterId r:id="rId43"/>
  </p:handoutMasterIdLst>
  <p:sldIdLst>
    <p:sldId id="257" r:id="rId3"/>
    <p:sldId id="378" r:id="rId4"/>
    <p:sldId id="382" r:id="rId5"/>
    <p:sldId id="380" r:id="rId6"/>
    <p:sldId id="379" r:id="rId7"/>
    <p:sldId id="376" r:id="rId8"/>
    <p:sldId id="264" r:id="rId9"/>
    <p:sldId id="377" r:id="rId10"/>
    <p:sldId id="372" r:id="rId11"/>
    <p:sldId id="373" r:id="rId12"/>
    <p:sldId id="344" r:id="rId13"/>
    <p:sldId id="371" r:id="rId14"/>
    <p:sldId id="339" r:id="rId15"/>
    <p:sldId id="346" r:id="rId16"/>
    <p:sldId id="374" r:id="rId17"/>
    <p:sldId id="375" r:id="rId18"/>
    <p:sldId id="369" r:id="rId19"/>
    <p:sldId id="370" r:id="rId20"/>
    <p:sldId id="368" r:id="rId21"/>
    <p:sldId id="367" r:id="rId22"/>
    <p:sldId id="366" r:id="rId23"/>
    <p:sldId id="363" r:id="rId24"/>
    <p:sldId id="360" r:id="rId25"/>
    <p:sldId id="364" r:id="rId26"/>
    <p:sldId id="362" r:id="rId27"/>
    <p:sldId id="351" r:id="rId28"/>
    <p:sldId id="333" r:id="rId29"/>
    <p:sldId id="358" r:id="rId30"/>
    <p:sldId id="359" r:id="rId31"/>
    <p:sldId id="331" r:id="rId32"/>
    <p:sldId id="337" r:id="rId33"/>
    <p:sldId id="336" r:id="rId34"/>
    <p:sldId id="349" r:id="rId35"/>
    <p:sldId id="334" r:id="rId36"/>
    <p:sldId id="347" r:id="rId37"/>
    <p:sldId id="348" r:id="rId38"/>
    <p:sldId id="341" r:id="rId39"/>
    <p:sldId id="342" r:id="rId40"/>
    <p:sldId id="332" r:id="rId41"/>
  </p:sldIdLst>
  <p:sldSz cx="12192000" cy="6858000"/>
  <p:notesSz cx="6858000" cy="9144000"/>
  <p:defaultTextStyle>
    <a:defPPr>
      <a:defRPr lang="de-DE"/>
    </a:defPPr>
    <a:lvl1pPr algn="ctr"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ctr"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ctr"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ctr"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ctr"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3997" userDrawn="1">
          <p15:clr>
            <a:srgbClr val="A4A3A4"/>
          </p15:clr>
        </p15:guide>
        <p15:guide id="3" orient="horz" pos="436" userDrawn="1">
          <p15:clr>
            <a:srgbClr val="A4A3A4"/>
          </p15:clr>
        </p15:guide>
        <p15:guide id="4" pos="301" userDrawn="1">
          <p15:clr>
            <a:srgbClr val="A4A3A4"/>
          </p15:clr>
        </p15:guide>
        <p15:guide id="5" pos="3840" userDrawn="1">
          <p15:clr>
            <a:srgbClr val="A4A3A4"/>
          </p15:clr>
        </p15:guide>
        <p15:guide id="6" pos="7379" userDrawn="1">
          <p15:clr>
            <a:srgbClr val="A4A3A4"/>
          </p15:clr>
        </p15:guide>
        <p15:guide id="7" pos="785" userDrawn="1">
          <p15:clr>
            <a:srgbClr val="A4A3A4"/>
          </p15:clr>
        </p15:guide>
        <p15:guide id="8" pos="6895" userDrawn="1">
          <p15:clr>
            <a:srgbClr val="A4A3A4"/>
          </p15:clr>
        </p15:guide>
        <p15:guide id="9" pos="145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848618"/>
    <a:srgbClr val="84B818"/>
    <a:srgbClr val="333333"/>
    <a:srgbClr val="969696"/>
    <a:srgbClr val="5F5F5F"/>
    <a:srgbClr val="1C1C1C"/>
    <a:srgbClr val="B2B2B2"/>
    <a:srgbClr val="B8841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011D9B-3E07-4925-A474-1F87611BE946}" v="15" dt="2024-01-24T07:40:18.2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172" autoAdjust="0"/>
  </p:normalViewPr>
  <p:slideViewPr>
    <p:cSldViewPr snapToGrid="0">
      <p:cViewPr>
        <p:scale>
          <a:sx n="81" d="100"/>
          <a:sy n="81" d="100"/>
        </p:scale>
        <p:origin x="84" y="8"/>
      </p:cViewPr>
      <p:guideLst>
        <p:guide orient="horz" pos="2160"/>
        <p:guide orient="horz" pos="3997"/>
        <p:guide orient="horz" pos="436"/>
        <p:guide pos="301"/>
        <p:guide pos="3840"/>
        <p:guide pos="7379"/>
        <p:guide pos="785"/>
        <p:guide pos="6895"/>
        <p:guide pos="145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hammed Faizan" userId="a4da9054cc82119c" providerId="LiveId" clId="{3F011D9B-3E07-4925-A474-1F87611BE946}"/>
    <pc:docChg chg="undo custSel addSld delSld modSld sldOrd">
      <pc:chgData name="Mohammed Faizan" userId="a4da9054cc82119c" providerId="LiveId" clId="{3F011D9B-3E07-4925-A474-1F87611BE946}" dt="2024-01-24T08:22:30.370" v="550" actId="1076"/>
      <pc:docMkLst>
        <pc:docMk/>
      </pc:docMkLst>
      <pc:sldChg chg="addSp delSp modSp mod ord">
        <pc:chgData name="Mohammed Faizan" userId="a4da9054cc82119c" providerId="LiveId" clId="{3F011D9B-3E07-4925-A474-1F87611BE946}" dt="2024-01-24T07:59:27.083" v="540" actId="20577"/>
        <pc:sldMkLst>
          <pc:docMk/>
          <pc:sldMk cId="750822393" sldId="378"/>
        </pc:sldMkLst>
        <pc:spChg chg="mod">
          <ac:chgData name="Mohammed Faizan" userId="a4da9054cc82119c" providerId="LiveId" clId="{3F011D9B-3E07-4925-A474-1F87611BE946}" dt="2024-01-24T07:57:54.873" v="524" actId="20577"/>
          <ac:spMkLst>
            <pc:docMk/>
            <pc:sldMk cId="750822393" sldId="378"/>
            <ac:spMk id="2" creationId="{E34DC79D-8970-72D9-CBB9-15ECD97F75F3}"/>
          </ac:spMkLst>
        </pc:spChg>
        <pc:spChg chg="add mod">
          <ac:chgData name="Mohammed Faizan" userId="a4da9054cc82119c" providerId="LiveId" clId="{3F011D9B-3E07-4925-A474-1F87611BE946}" dt="2024-01-24T07:12:29.088" v="51" actId="404"/>
          <ac:spMkLst>
            <pc:docMk/>
            <pc:sldMk cId="750822393" sldId="378"/>
            <ac:spMk id="3" creationId="{9A049E30-E411-65F1-0A57-ECCD815788C8}"/>
          </ac:spMkLst>
        </pc:spChg>
        <pc:spChg chg="add mod">
          <ac:chgData name="Mohammed Faizan" userId="a4da9054cc82119c" providerId="LiveId" clId="{3F011D9B-3E07-4925-A474-1F87611BE946}" dt="2024-01-24T07:59:27.083" v="540" actId="20577"/>
          <ac:spMkLst>
            <pc:docMk/>
            <pc:sldMk cId="750822393" sldId="378"/>
            <ac:spMk id="4" creationId="{84900856-2E8A-3878-46A0-1B816DD72CDB}"/>
          </ac:spMkLst>
        </pc:spChg>
        <pc:picChg chg="del">
          <ac:chgData name="Mohammed Faizan" userId="a4da9054cc82119c" providerId="LiveId" clId="{3F011D9B-3E07-4925-A474-1F87611BE946}" dt="2024-01-24T07:11:35.460" v="40" actId="21"/>
          <ac:picMkLst>
            <pc:docMk/>
            <pc:sldMk cId="750822393" sldId="378"/>
            <ac:picMk id="8" creationId="{C78D410E-2C47-484B-B4F5-A6774765403A}"/>
          </ac:picMkLst>
        </pc:picChg>
      </pc:sldChg>
      <pc:sldChg chg="new del">
        <pc:chgData name="Mohammed Faizan" userId="a4da9054cc82119c" providerId="LiveId" clId="{3F011D9B-3E07-4925-A474-1F87611BE946}" dt="2024-01-24T07:22:59.658" v="133" actId="2696"/>
        <pc:sldMkLst>
          <pc:docMk/>
          <pc:sldMk cId="2836010470" sldId="381"/>
        </pc:sldMkLst>
      </pc:sldChg>
      <pc:sldChg chg="addSp delSp modSp new mod ord">
        <pc:chgData name="Mohammed Faizan" userId="a4da9054cc82119c" providerId="LiveId" clId="{3F011D9B-3E07-4925-A474-1F87611BE946}" dt="2024-01-24T08:22:30.370" v="550" actId="1076"/>
        <pc:sldMkLst>
          <pc:docMk/>
          <pc:sldMk cId="1439388287" sldId="382"/>
        </pc:sldMkLst>
        <pc:spChg chg="mod">
          <ac:chgData name="Mohammed Faizan" userId="a4da9054cc82119c" providerId="LiveId" clId="{3F011D9B-3E07-4925-A474-1F87611BE946}" dt="2024-01-24T07:13:11.427" v="76" actId="20577"/>
          <ac:spMkLst>
            <pc:docMk/>
            <pc:sldMk cId="1439388287" sldId="382"/>
            <ac:spMk id="2" creationId="{1283F7EF-12D4-6C54-207C-A4B33FD55876}"/>
          </ac:spMkLst>
        </pc:spChg>
        <pc:spChg chg="add mod">
          <ac:chgData name="Mohammed Faizan" userId="a4da9054cc82119c" providerId="LiveId" clId="{3F011D9B-3E07-4925-A474-1F87611BE946}" dt="2024-01-23T19:07:06.680" v="7" actId="108"/>
          <ac:spMkLst>
            <pc:docMk/>
            <pc:sldMk cId="1439388287" sldId="382"/>
            <ac:spMk id="5" creationId="{BACCF3F6-3B6A-E45E-3C95-6D74CD681474}"/>
          </ac:spMkLst>
        </pc:spChg>
        <pc:spChg chg="add del mod">
          <ac:chgData name="Mohammed Faizan" userId="a4da9054cc82119c" providerId="LiveId" clId="{3F011D9B-3E07-4925-A474-1F87611BE946}" dt="2024-01-23T19:33:12.794" v="25" actId="21"/>
          <ac:spMkLst>
            <pc:docMk/>
            <pc:sldMk cId="1439388287" sldId="382"/>
            <ac:spMk id="7" creationId="{A30BA7C6-507C-684A-865F-2A4E7F02F8BD}"/>
          </ac:spMkLst>
        </pc:spChg>
        <pc:spChg chg="add del">
          <ac:chgData name="Mohammed Faizan" userId="a4da9054cc82119c" providerId="LiveId" clId="{3F011D9B-3E07-4925-A474-1F87611BE946}" dt="2024-01-23T19:33:26.216" v="27" actId="22"/>
          <ac:spMkLst>
            <pc:docMk/>
            <pc:sldMk cId="1439388287" sldId="382"/>
            <ac:spMk id="11" creationId="{AF979744-88FB-1E82-FF75-3537D5CC2649}"/>
          </ac:spMkLst>
        </pc:spChg>
        <pc:spChg chg="add mod">
          <ac:chgData name="Mohammed Faizan" userId="a4da9054cc82119c" providerId="LiveId" clId="{3F011D9B-3E07-4925-A474-1F87611BE946}" dt="2024-01-24T08:22:30.370" v="550" actId="1076"/>
          <ac:spMkLst>
            <pc:docMk/>
            <pc:sldMk cId="1439388287" sldId="382"/>
            <ac:spMk id="13" creationId="{1045FC8E-ED0E-0603-DC47-D5CB39655EC8}"/>
          </ac:spMkLst>
        </pc:spChg>
        <pc:spChg chg="add del mod">
          <ac:chgData name="Mohammed Faizan" userId="a4da9054cc82119c" providerId="LiveId" clId="{3F011D9B-3E07-4925-A474-1F87611BE946}" dt="2024-01-24T07:22:52.078" v="131"/>
          <ac:spMkLst>
            <pc:docMk/>
            <pc:sldMk cId="1439388287" sldId="382"/>
            <ac:spMk id="14" creationId="{D5F1CEFD-55C5-E547-F899-6C8A0AAB71C5}"/>
          </ac:spMkLst>
        </pc:spChg>
        <pc:spChg chg="add mod">
          <ac:chgData name="Mohammed Faizan" userId="a4da9054cc82119c" providerId="LiveId" clId="{3F011D9B-3E07-4925-A474-1F87611BE946}" dt="2024-01-24T07:37:59.398" v="365" actId="20577"/>
          <ac:spMkLst>
            <pc:docMk/>
            <pc:sldMk cId="1439388287" sldId="382"/>
            <ac:spMk id="15" creationId="{6AA24484-4BA1-206C-EA1A-3B030C24F0AA}"/>
          </ac:spMkLst>
        </pc:spChg>
        <pc:graphicFrameChg chg="add del mod modGraphic">
          <ac:chgData name="Mohammed Faizan" userId="a4da9054cc82119c" providerId="LiveId" clId="{3F011D9B-3E07-4925-A474-1F87611BE946}" dt="2024-01-24T07:40:28.374" v="442" actId="21"/>
          <ac:graphicFrameMkLst>
            <pc:docMk/>
            <pc:sldMk cId="1439388287" sldId="382"/>
            <ac:graphicFrameMk id="16" creationId="{A92BEF7D-98BB-896F-B5BE-186304882918}"/>
          </ac:graphicFrameMkLst>
        </pc:graphicFrameChg>
        <pc:picChg chg="add del mod">
          <ac:chgData name="Mohammed Faizan" userId="a4da9054cc82119c" providerId="LiveId" clId="{3F011D9B-3E07-4925-A474-1F87611BE946}" dt="2024-01-23T19:33:09.925" v="24" actId="21"/>
          <ac:picMkLst>
            <pc:docMk/>
            <pc:sldMk cId="1439388287" sldId="382"/>
            <ac:picMk id="4" creationId="{41568042-7904-E90B-0FB9-2791239AC1D1}"/>
          </ac:picMkLst>
        </pc:picChg>
        <pc:picChg chg="add mod">
          <ac:chgData name="Mohammed Faizan" userId="a4da9054cc82119c" providerId="LiveId" clId="{3F011D9B-3E07-4925-A474-1F87611BE946}" dt="2024-01-24T08:15:51.829" v="549" actId="1076"/>
          <ac:picMkLst>
            <pc:docMk/>
            <pc:sldMk cId="1439388287" sldId="382"/>
            <ac:picMk id="9" creationId="{BF573B6C-93FB-A343-7F85-67093249D6F7}"/>
          </ac:picMkLst>
        </pc:picChg>
      </pc:sldChg>
      <pc:sldChg chg="new del">
        <pc:chgData name="Mohammed Faizan" userId="a4da9054cc82119c" providerId="LiveId" clId="{3F011D9B-3E07-4925-A474-1F87611BE946}" dt="2024-01-24T07:22:57.917" v="132" actId="2696"/>
        <pc:sldMkLst>
          <pc:docMk/>
          <pc:sldMk cId="3683413927" sldId="3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de-DE"/>
          </a:p>
        </p:txBody>
      </p:sp>
      <p:sp>
        <p:nvSpPr>
          <p:cNvPr id="8195"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de-DE"/>
          </a:p>
        </p:txBody>
      </p:sp>
      <p:sp>
        <p:nvSpPr>
          <p:cNvPr id="8196"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de-DE"/>
          </a:p>
        </p:txBody>
      </p:sp>
      <p:sp>
        <p:nvSpPr>
          <p:cNvPr id="8197"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FF5C3663-86F9-4257-8909-0CB676F0EE35}" type="slidenum">
              <a:rPr lang="de-DE" altLang="de-DE"/>
              <a:pPr/>
              <a:t>‹#›</a:t>
            </a:fld>
            <a:endParaRPr lang="de-DE" altLang="de-DE"/>
          </a:p>
        </p:txBody>
      </p:sp>
    </p:spTree>
    <p:extLst>
      <p:ext uri="{BB962C8B-B14F-4D97-AF65-F5344CB8AC3E}">
        <p14:creationId xmlns:p14="http://schemas.microsoft.com/office/powerpoint/2010/main" val="200671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atin typeface="Arial" charset="0"/>
              </a:defRPr>
            </a:lvl1pPr>
          </a:lstStyle>
          <a:p>
            <a:pPr>
              <a:defRPr/>
            </a:pPr>
            <a:endParaRPr lang="de-DE"/>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de-DE"/>
          </a:p>
        </p:txBody>
      </p:sp>
      <p:sp>
        <p:nvSpPr>
          <p:cNvPr id="40964" name="Rectangle 4"/>
          <p:cNvSpPr>
            <a:spLocks noGrp="1" noRot="1" noChangeAspect="1" noChangeArrowheads="1" noTextEdit="1"/>
          </p:cNvSpPr>
          <p:nvPr>
            <p:ph type="sldImg" idx="2"/>
          </p:nvPr>
        </p:nvSpPr>
        <p:spPr bwMode="auto">
          <a:xfrm>
            <a:off x="382588"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atin typeface="Arial" charset="0"/>
              </a:defRPr>
            </a:lvl1pPr>
          </a:lstStyle>
          <a:p>
            <a:pPr>
              <a:defRPr/>
            </a:pPr>
            <a:endParaRPr lang="de-DE"/>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C747609F-D234-46FC-96AB-4D11C45676E9}" type="slidenum">
              <a:rPr lang="de-DE" altLang="de-DE"/>
              <a:pPr/>
              <a:t>‹#›</a:t>
            </a:fld>
            <a:endParaRPr lang="de-DE" altLang="de-DE"/>
          </a:p>
        </p:txBody>
      </p:sp>
    </p:spTree>
    <p:extLst>
      <p:ext uri="{BB962C8B-B14F-4D97-AF65-F5344CB8AC3E}">
        <p14:creationId xmlns:p14="http://schemas.microsoft.com/office/powerpoint/2010/main" val="420772808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C747609F-D234-46FC-96AB-4D11C45676E9}" type="slidenum">
              <a:rPr lang="de-DE" altLang="de-DE" smtClean="0"/>
              <a:pPr/>
              <a:t>4</a:t>
            </a:fld>
            <a:endParaRPr lang="de-DE" altLang="de-DE"/>
          </a:p>
        </p:txBody>
      </p:sp>
    </p:spTree>
    <p:extLst>
      <p:ext uri="{BB962C8B-B14F-4D97-AF65-F5344CB8AC3E}">
        <p14:creationId xmlns:p14="http://schemas.microsoft.com/office/powerpoint/2010/main" val="1404537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Printout of consent form</a:t>
            </a:r>
          </a:p>
          <a:p>
            <a:r>
              <a:rPr lang="en-GB" dirty="0"/>
              <a:t> Any rules to follow when bringing in participants </a:t>
            </a:r>
          </a:p>
          <a:p>
            <a:endParaRPr lang="en-DE" dirty="0"/>
          </a:p>
        </p:txBody>
      </p:sp>
      <p:sp>
        <p:nvSpPr>
          <p:cNvPr id="4" name="Slide Number Placeholder 3"/>
          <p:cNvSpPr>
            <a:spLocks noGrp="1"/>
          </p:cNvSpPr>
          <p:nvPr>
            <p:ph type="sldNum" sz="quarter" idx="5"/>
          </p:nvPr>
        </p:nvSpPr>
        <p:spPr/>
        <p:txBody>
          <a:bodyPr/>
          <a:lstStyle/>
          <a:p>
            <a:fld id="{C747609F-D234-46FC-96AB-4D11C45676E9}" type="slidenum">
              <a:rPr lang="de-DE" altLang="de-DE" smtClean="0"/>
              <a:pPr/>
              <a:t>8</a:t>
            </a:fld>
            <a:endParaRPr lang="de-DE" altLang="de-DE"/>
          </a:p>
        </p:txBody>
      </p:sp>
    </p:spTree>
    <p:extLst>
      <p:ext uri="{BB962C8B-B14F-4D97-AF65-F5344CB8AC3E}">
        <p14:creationId xmlns:p14="http://schemas.microsoft.com/office/powerpoint/2010/main" val="419765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Printout of consent form</a:t>
            </a:r>
          </a:p>
          <a:p>
            <a:r>
              <a:rPr lang="en-GB" dirty="0"/>
              <a:t> Any rules to follow when bringing in participants </a:t>
            </a:r>
          </a:p>
          <a:p>
            <a:endParaRPr lang="en-DE" dirty="0"/>
          </a:p>
        </p:txBody>
      </p:sp>
      <p:sp>
        <p:nvSpPr>
          <p:cNvPr id="4" name="Slide Number Placeholder 3"/>
          <p:cNvSpPr>
            <a:spLocks noGrp="1"/>
          </p:cNvSpPr>
          <p:nvPr>
            <p:ph type="sldNum" sz="quarter" idx="5"/>
          </p:nvPr>
        </p:nvSpPr>
        <p:spPr/>
        <p:txBody>
          <a:bodyPr/>
          <a:lstStyle/>
          <a:p>
            <a:fld id="{C747609F-D234-46FC-96AB-4D11C45676E9}" type="slidenum">
              <a:rPr lang="de-DE" altLang="de-DE" smtClean="0"/>
              <a:pPr/>
              <a:t>9</a:t>
            </a:fld>
            <a:endParaRPr lang="de-DE" altLang="de-DE"/>
          </a:p>
        </p:txBody>
      </p:sp>
    </p:spTree>
    <p:extLst>
      <p:ext uri="{BB962C8B-B14F-4D97-AF65-F5344CB8AC3E}">
        <p14:creationId xmlns:p14="http://schemas.microsoft.com/office/powerpoint/2010/main" val="3526493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lienbildplatzhalter 1"/>
          <p:cNvSpPr>
            <a:spLocks noGrp="1" noRot="1" noChangeAspect="1" noTextEdit="1"/>
          </p:cNvSpPr>
          <p:nvPr>
            <p:ph type="sldImg"/>
          </p:nvPr>
        </p:nvSpPr>
        <p:spPr>
          <a:ln/>
        </p:spPr>
      </p:sp>
      <p:sp>
        <p:nvSpPr>
          <p:cNvPr id="53251" name="Notizenplatzhalt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de-DE">
              <a:latin typeface="Arial" panose="020B0604020202020204" pitchFamily="34" charset="0"/>
            </a:endParaRPr>
          </a:p>
        </p:txBody>
      </p:sp>
      <p:sp>
        <p:nvSpPr>
          <p:cNvPr id="53252" name="Foliennummernplatzhalt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spcBef>
                <a:spcPct val="30000"/>
              </a:spcBef>
              <a:defRPr sz="1200">
                <a:solidFill>
                  <a:schemeClr val="tx1"/>
                </a:solidFill>
                <a:latin typeface="Arial" panose="020B0604020202020204" pitchFamily="34" charset="0"/>
              </a:defRPr>
            </a:lvl1pPr>
            <a:lvl2pPr marL="742950" indent="-285750" algn="l" eaLnBrk="0" hangingPunct="0">
              <a:spcBef>
                <a:spcPct val="30000"/>
              </a:spcBef>
              <a:defRPr sz="1200">
                <a:solidFill>
                  <a:schemeClr val="tx1"/>
                </a:solidFill>
                <a:latin typeface="Arial" panose="020B0604020202020204" pitchFamily="34" charset="0"/>
              </a:defRPr>
            </a:lvl2pPr>
            <a:lvl3pPr marL="1143000" indent="-228600" algn="l" eaLnBrk="0" hangingPunct="0">
              <a:spcBef>
                <a:spcPct val="30000"/>
              </a:spcBef>
              <a:defRPr sz="1200">
                <a:solidFill>
                  <a:schemeClr val="tx1"/>
                </a:solidFill>
                <a:latin typeface="Arial" panose="020B0604020202020204" pitchFamily="34" charset="0"/>
              </a:defRPr>
            </a:lvl3pPr>
            <a:lvl4pPr marL="1600200" indent="-228600" algn="l" eaLnBrk="0" hangingPunct="0">
              <a:spcBef>
                <a:spcPct val="30000"/>
              </a:spcBef>
              <a:defRPr sz="1200">
                <a:solidFill>
                  <a:schemeClr val="tx1"/>
                </a:solidFill>
                <a:latin typeface="Arial" panose="020B0604020202020204" pitchFamily="34" charset="0"/>
              </a:defRPr>
            </a:lvl4pPr>
            <a:lvl5pPr marL="2057400" indent="-228600" algn="l" eaLnBrk="0" hangingPunct="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C4BE0A1E-C9BC-40C1-AEEC-8BE40CBFEB1C}" type="slidenum">
              <a:rPr lang="de-DE" altLang="de-DE"/>
              <a:pPr algn="r" eaLnBrk="1" hangingPunct="1">
                <a:spcBef>
                  <a:spcPct val="0"/>
                </a:spcBef>
              </a:pPr>
              <a:t>33</a:t>
            </a:fld>
            <a:endParaRPr lang="de-DE" altLang="de-DE"/>
          </a:p>
        </p:txBody>
      </p:sp>
    </p:spTree>
    <p:extLst>
      <p:ext uri="{BB962C8B-B14F-4D97-AF65-F5344CB8AC3E}">
        <p14:creationId xmlns:p14="http://schemas.microsoft.com/office/powerpoint/2010/main" val="587736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4.jpe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p:spTree>
      <p:nvGrpSpPr>
        <p:cNvPr id="1" name=""/>
        <p:cNvGrpSpPr/>
        <p:nvPr/>
      </p:nvGrpSpPr>
      <p:grpSpPr>
        <a:xfrm>
          <a:off x="0" y="0"/>
          <a:ext cx="0" cy="0"/>
          <a:chOff x="0" y="0"/>
          <a:chExt cx="0" cy="0"/>
        </a:xfrm>
      </p:grpSpPr>
      <p:sp>
        <p:nvSpPr>
          <p:cNvPr id="7" name="Rectangle 11"/>
          <p:cNvSpPr>
            <a:spLocks noChangeArrowheads="1"/>
          </p:cNvSpPr>
          <p:nvPr userDrawn="1"/>
        </p:nvSpPr>
        <p:spPr bwMode="auto">
          <a:xfrm>
            <a:off x="1440000" y="3429003"/>
            <a:ext cx="9768321" cy="1439863"/>
          </a:xfrm>
          <a:prstGeom prst="rect">
            <a:avLst/>
          </a:prstGeom>
          <a:gradFill rotWithShape="1">
            <a:gsLst>
              <a:gs pos="0">
                <a:srgbClr val="5F5F5F"/>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de-DE" altLang="de-DE"/>
          </a:p>
        </p:txBody>
      </p:sp>
      <p:sp>
        <p:nvSpPr>
          <p:cNvPr id="8" name="Rectangle 17"/>
          <p:cNvSpPr>
            <a:spLocks noChangeArrowheads="1"/>
          </p:cNvSpPr>
          <p:nvPr userDrawn="1"/>
        </p:nvSpPr>
        <p:spPr bwMode="auto">
          <a:xfrm>
            <a:off x="720000" y="1520830"/>
            <a:ext cx="5998633" cy="3059113"/>
          </a:xfrm>
          <a:prstGeom prst="rect">
            <a:avLst/>
          </a:prstGeom>
          <a:solidFill>
            <a:schemeClr val="bg1"/>
          </a:solidFill>
          <a:ln w="19050">
            <a:solidFill>
              <a:srgbClr val="84B818"/>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algn="ctr" eaLnBrk="0" fontAlgn="base" hangingPunct="0">
              <a:spcBef>
                <a:spcPct val="0"/>
              </a:spcBef>
              <a:spcAft>
                <a:spcPct val="0"/>
              </a:spcAft>
              <a:defRPr>
                <a:solidFill>
                  <a:schemeClr val="tx1"/>
                </a:solidFill>
                <a:latin typeface="Arial" charset="0"/>
              </a:defRPr>
            </a:lvl6pPr>
            <a:lvl7pPr marL="2971800" indent="-228600" algn="ctr" eaLnBrk="0" fontAlgn="base" hangingPunct="0">
              <a:spcBef>
                <a:spcPct val="0"/>
              </a:spcBef>
              <a:spcAft>
                <a:spcPct val="0"/>
              </a:spcAft>
              <a:defRPr>
                <a:solidFill>
                  <a:schemeClr val="tx1"/>
                </a:solidFill>
                <a:latin typeface="Arial" charset="0"/>
              </a:defRPr>
            </a:lvl7pPr>
            <a:lvl8pPr marL="3429000" indent="-228600" algn="ctr" eaLnBrk="0" fontAlgn="base" hangingPunct="0">
              <a:spcBef>
                <a:spcPct val="0"/>
              </a:spcBef>
              <a:spcAft>
                <a:spcPct val="0"/>
              </a:spcAft>
              <a:defRPr>
                <a:solidFill>
                  <a:schemeClr val="tx1"/>
                </a:solidFill>
                <a:latin typeface="Arial" charset="0"/>
              </a:defRPr>
            </a:lvl8pPr>
            <a:lvl9pPr marL="3886200" indent="-228600" algn="ctr" eaLnBrk="0" fontAlgn="base" hangingPunct="0">
              <a:spcBef>
                <a:spcPct val="0"/>
              </a:spcBef>
              <a:spcAft>
                <a:spcPct val="0"/>
              </a:spcAft>
              <a:defRPr>
                <a:solidFill>
                  <a:schemeClr val="tx1"/>
                </a:solidFill>
                <a:latin typeface="Arial" charset="0"/>
              </a:defRPr>
            </a:lvl9pPr>
          </a:lstStyle>
          <a:p>
            <a:pPr eaLnBrk="1" hangingPunct="1">
              <a:defRPr/>
            </a:pPr>
            <a:endParaRPr lang="de-DE" altLang="de-DE"/>
          </a:p>
        </p:txBody>
      </p:sp>
      <p:pic>
        <p:nvPicPr>
          <p:cNvPr id="9" name="Picture 31" descr="rst Logo RGB aus Visio"/>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15945" y="522042"/>
            <a:ext cx="1080655" cy="74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descr="tud_logo_rgb_150dpi"/>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20000" y="620715"/>
            <a:ext cx="3038004" cy="55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platzhalter 32"/>
          <p:cNvSpPr>
            <a:spLocks noGrp="1"/>
          </p:cNvSpPr>
          <p:nvPr>
            <p:ph type="body" sz="quarter" idx="16"/>
          </p:nvPr>
        </p:nvSpPr>
        <p:spPr>
          <a:xfrm>
            <a:off x="1440000" y="5510241"/>
            <a:ext cx="9768320" cy="480974"/>
          </a:xfrm>
        </p:spPr>
        <p:txBody>
          <a:bodyPr tIns="0" bIns="0"/>
          <a:lstStyle>
            <a:lvl1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1pPr>
            <a:lvl2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2pPr>
            <a:lvl3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3pPr>
            <a:lvl4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4pPr>
            <a:lvl5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5pPr>
          </a:lstStyle>
          <a:p>
            <a:pPr lvl="0"/>
            <a:r>
              <a:rPr lang="de-DE"/>
              <a:t>Mastertextformat bearbeiten</a:t>
            </a:r>
          </a:p>
        </p:txBody>
      </p:sp>
      <p:sp>
        <p:nvSpPr>
          <p:cNvPr id="33" name="Textplatzhalter 32"/>
          <p:cNvSpPr>
            <a:spLocks noGrp="1"/>
          </p:cNvSpPr>
          <p:nvPr>
            <p:ph type="body" sz="quarter" idx="15"/>
          </p:nvPr>
        </p:nvSpPr>
        <p:spPr>
          <a:xfrm>
            <a:off x="1440000" y="6297697"/>
            <a:ext cx="9768320" cy="480974"/>
          </a:xfrm>
        </p:spPr>
        <p:txBody>
          <a:bodyPr tIns="0" bIns="0"/>
          <a:lstStyle>
            <a:lvl1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1pPr>
            <a:lvl2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2pPr>
            <a:lvl3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3pPr>
            <a:lvl4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4pPr>
            <a:lvl5pPr marL="342900" indent="-342900" algn="l" rtl="0" eaLnBrk="0" fontAlgn="base" hangingPunct="0">
              <a:spcBef>
                <a:spcPct val="20000"/>
              </a:spcBef>
              <a:spcAft>
                <a:spcPct val="0"/>
              </a:spcAft>
              <a:buClr>
                <a:schemeClr val="tx1"/>
              </a:buClr>
              <a:buFont typeface="Wingdings" pitchFamily="2" charset="2"/>
              <a:buNone/>
              <a:defRPr lang="de-DE" sz="1500" kern="1200" dirty="0" smtClean="0">
                <a:solidFill>
                  <a:schemeClr val="tx1"/>
                </a:solidFill>
                <a:latin typeface="Arial" charset="0"/>
                <a:ea typeface="+mn-ea"/>
                <a:cs typeface="+mn-cs"/>
              </a:defRPr>
            </a:lvl5pPr>
          </a:lstStyle>
          <a:p>
            <a:pPr lvl="0"/>
            <a:r>
              <a:rPr lang="de-DE"/>
              <a:t>Mastertextformat bearbeiten</a:t>
            </a:r>
          </a:p>
        </p:txBody>
      </p:sp>
      <p:sp>
        <p:nvSpPr>
          <p:cNvPr id="78853" name="Rectangle 5"/>
          <p:cNvSpPr>
            <a:spLocks noGrp="1" noChangeArrowheads="1"/>
          </p:cNvSpPr>
          <p:nvPr>
            <p:ph type="subTitle" idx="1"/>
          </p:nvPr>
        </p:nvSpPr>
        <p:spPr>
          <a:xfrm>
            <a:off x="1440000" y="4868869"/>
            <a:ext cx="9768320" cy="276247"/>
          </a:xfrm>
        </p:spPr>
        <p:txBody>
          <a:bodyPr tIns="0" bIns="0"/>
          <a:lstStyle>
            <a:lvl1pPr marL="0" indent="0">
              <a:buFont typeface="Wingdings" pitchFamily="2" charset="2"/>
              <a:buNone/>
              <a:defRPr sz="1500"/>
            </a:lvl1pPr>
          </a:lstStyle>
          <a:p>
            <a:r>
              <a:rPr lang="de-DE"/>
              <a:t>Master-Untertitelformat bearbeiten</a:t>
            </a:r>
          </a:p>
        </p:txBody>
      </p:sp>
      <p:sp>
        <p:nvSpPr>
          <p:cNvPr id="78854" name="Rectangle 6"/>
          <p:cNvSpPr>
            <a:spLocks noGrp="1" noChangeArrowheads="1"/>
          </p:cNvSpPr>
          <p:nvPr>
            <p:ph type="ctrTitle"/>
          </p:nvPr>
        </p:nvSpPr>
        <p:spPr>
          <a:xfrm>
            <a:off x="1439999" y="5157793"/>
            <a:ext cx="9768321" cy="425479"/>
          </a:xfrm>
        </p:spPr>
        <p:txBody>
          <a:bodyPr anchor="t" anchorCtr="0"/>
          <a:lstStyle>
            <a:lvl1pPr algn="l">
              <a:defRPr>
                <a:solidFill>
                  <a:schemeClr val="tx1"/>
                </a:solidFill>
              </a:defRPr>
            </a:lvl1pPr>
          </a:lstStyle>
          <a:p>
            <a:r>
              <a:rPr lang="de-DE"/>
              <a:t>Mastertitelformat bearbeiten</a:t>
            </a:r>
          </a:p>
        </p:txBody>
      </p:sp>
      <p:sp>
        <p:nvSpPr>
          <p:cNvPr id="31" name="Bildplatzhalter 30"/>
          <p:cNvSpPr>
            <a:spLocks noGrp="1"/>
          </p:cNvSpPr>
          <p:nvPr>
            <p:ph type="pic" sz="quarter" idx="14"/>
          </p:nvPr>
        </p:nvSpPr>
        <p:spPr>
          <a:xfrm>
            <a:off x="720000" y="1530365"/>
            <a:ext cx="5973233" cy="3038460"/>
          </a:xfrm>
        </p:spPr>
        <p:txBody>
          <a:bodyPr/>
          <a:lstStyle/>
          <a:p>
            <a:pPr lvl="0"/>
            <a:r>
              <a:rPr lang="de-DE" noProof="0"/>
              <a:t>Bild durch Klicken auf Symbol hinzufügen</a:t>
            </a:r>
          </a:p>
        </p:txBody>
      </p:sp>
      <p:sp>
        <p:nvSpPr>
          <p:cNvPr id="11" name="Textfeld 10">
            <a:extLst>
              <a:ext uri="{FF2B5EF4-FFF2-40B4-BE49-F238E27FC236}">
                <a16:creationId xmlns:a16="http://schemas.microsoft.com/office/drawing/2014/main" id="{9BDC40F0-A70C-4B1C-A2AA-877F2A99663B}"/>
              </a:ext>
            </a:extLst>
          </p:cNvPr>
          <p:cNvSpPr txBox="1"/>
          <p:nvPr userDrawn="1"/>
        </p:nvSpPr>
        <p:spPr>
          <a:xfrm>
            <a:off x="9696400" y="6217711"/>
            <a:ext cx="1914575" cy="523220"/>
          </a:xfrm>
          <a:prstGeom prst="rect">
            <a:avLst/>
          </a:prstGeom>
          <a:noFill/>
        </p:spPr>
        <p:txBody>
          <a:bodyPr wrap="square" rtlCol="0">
            <a:spAutoFit/>
          </a:bodyPr>
          <a:lstStyle/>
          <a:p>
            <a:pPr algn="r"/>
            <a:r>
              <a:rPr lang="en-US" sz="2800">
                <a:latin typeface="Yu Gothic UI Semibold" panose="020B0700000000000000" pitchFamily="34" charset="-128"/>
                <a:ea typeface="Yu Gothic UI Semibold" panose="020B0700000000000000" pitchFamily="34" charset="-128"/>
                <a:cs typeface="Calibri" panose="020F0502020204030204" pitchFamily="34" charset="0"/>
              </a:rPr>
              <a:t>@</a:t>
            </a:r>
            <a:r>
              <a:rPr lang="en-US" sz="2800"/>
              <a:t>rst_tu</a:t>
            </a:r>
          </a:p>
        </p:txBody>
      </p:sp>
      <p:pic>
        <p:nvPicPr>
          <p:cNvPr id="6" name="Grafik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809938" y="6303228"/>
            <a:ext cx="390517" cy="390517"/>
          </a:xfrm>
          <a:prstGeom prst="rect">
            <a:avLst/>
          </a:prstGeom>
        </p:spPr>
      </p:pic>
    </p:spTree>
    <p:extLst>
      <p:ext uri="{BB962C8B-B14F-4D97-AF65-F5344CB8AC3E}">
        <p14:creationId xmlns:p14="http://schemas.microsoft.com/office/powerpoint/2010/main" val="1563071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10088090" y="727039"/>
            <a:ext cx="2103913" cy="5586489"/>
          </a:xfrm>
        </p:spPr>
        <p:txBody>
          <a:bodyPr vert="eaVert"/>
          <a:lstStyle/>
          <a:p>
            <a:r>
              <a:rPr lang="de-DE"/>
              <a:t>Mastertitelformat bearbeiten</a:t>
            </a:r>
          </a:p>
        </p:txBody>
      </p:sp>
      <p:sp>
        <p:nvSpPr>
          <p:cNvPr id="3" name="Vertikaler Textplatzhalter 2"/>
          <p:cNvSpPr>
            <a:spLocks noGrp="1"/>
          </p:cNvSpPr>
          <p:nvPr>
            <p:ph type="body" orient="vert" idx="1"/>
          </p:nvPr>
        </p:nvSpPr>
        <p:spPr>
          <a:xfrm>
            <a:off x="478368" y="727039"/>
            <a:ext cx="9366301" cy="558648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643394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1"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5479"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5479"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5479"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5479"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5479"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41944598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1165975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741336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902009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676512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von 6 Gliederung">
    <p:spTree>
      <p:nvGrpSpPr>
        <p:cNvPr id="1" name=""/>
        <p:cNvGrpSpPr/>
        <p:nvPr/>
      </p:nvGrpSpPr>
      <p:grpSpPr>
        <a:xfrm>
          <a:off x="0" y="0"/>
          <a:ext cx="0" cy="0"/>
          <a:chOff x="0" y="0"/>
          <a:chExt cx="0" cy="0"/>
        </a:xfrm>
      </p:grpSpPr>
      <p:grpSp>
        <p:nvGrpSpPr>
          <p:cNvPr id="9" name="Group 4"/>
          <p:cNvGrpSpPr>
            <a:grpSpLocks/>
          </p:cNvGrpSpPr>
          <p:nvPr userDrawn="1"/>
        </p:nvGrpSpPr>
        <p:grpSpPr bwMode="auto">
          <a:xfrm>
            <a:off x="1265770" y="1428750"/>
            <a:ext cx="8280000" cy="539750"/>
            <a:chOff x="317" y="618"/>
            <a:chExt cx="5123" cy="340"/>
          </a:xfrm>
        </p:grpSpPr>
        <p:sp>
          <p:nvSpPr>
            <p:cNvPr id="10"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8"/>
          <p:cNvGrpSpPr>
            <a:grpSpLocks/>
          </p:cNvGrpSpPr>
          <p:nvPr userDrawn="1"/>
        </p:nvGrpSpPr>
        <p:grpSpPr bwMode="auto">
          <a:xfrm>
            <a:off x="1265770" y="2195513"/>
            <a:ext cx="8280000" cy="539750"/>
            <a:chOff x="317" y="618"/>
            <a:chExt cx="5123" cy="340"/>
          </a:xfrm>
        </p:grpSpPr>
        <p:sp>
          <p:nvSpPr>
            <p:cNvPr id="13"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5" name="Group 12"/>
          <p:cNvGrpSpPr>
            <a:grpSpLocks/>
          </p:cNvGrpSpPr>
          <p:nvPr userDrawn="1"/>
        </p:nvGrpSpPr>
        <p:grpSpPr bwMode="auto">
          <a:xfrm>
            <a:off x="1265770" y="2917825"/>
            <a:ext cx="8280000" cy="539750"/>
            <a:chOff x="317" y="618"/>
            <a:chExt cx="5123" cy="340"/>
          </a:xfrm>
        </p:grpSpPr>
        <p:sp>
          <p:nvSpPr>
            <p:cNvPr id="16"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7"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8" name="Group 16"/>
          <p:cNvGrpSpPr>
            <a:grpSpLocks/>
          </p:cNvGrpSpPr>
          <p:nvPr userDrawn="1"/>
        </p:nvGrpSpPr>
        <p:grpSpPr bwMode="auto">
          <a:xfrm>
            <a:off x="1265770" y="3656013"/>
            <a:ext cx="8280000" cy="539750"/>
            <a:chOff x="317" y="618"/>
            <a:chExt cx="5123" cy="340"/>
          </a:xfrm>
        </p:grpSpPr>
        <p:sp>
          <p:nvSpPr>
            <p:cNvPr id="19"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0"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1" name="Group 20"/>
          <p:cNvGrpSpPr>
            <a:grpSpLocks/>
          </p:cNvGrpSpPr>
          <p:nvPr userDrawn="1"/>
        </p:nvGrpSpPr>
        <p:grpSpPr bwMode="auto">
          <a:xfrm>
            <a:off x="1265770" y="4422775"/>
            <a:ext cx="8280000" cy="539750"/>
            <a:chOff x="317" y="618"/>
            <a:chExt cx="5123" cy="340"/>
          </a:xfrm>
        </p:grpSpPr>
        <p:sp>
          <p:nvSpPr>
            <p:cNvPr id="22"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4"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5" name="Group 4"/>
          <p:cNvGrpSpPr>
            <a:grpSpLocks/>
          </p:cNvGrpSpPr>
          <p:nvPr userDrawn="1"/>
        </p:nvGrpSpPr>
        <p:grpSpPr bwMode="auto">
          <a:xfrm>
            <a:off x="1265770" y="5153025"/>
            <a:ext cx="8280000" cy="539750"/>
            <a:chOff x="317" y="618"/>
            <a:chExt cx="5123" cy="340"/>
          </a:xfrm>
        </p:grpSpPr>
        <p:sp>
          <p:nvSpPr>
            <p:cNvPr id="31"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32"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30" name="Textplatzhalter 22"/>
          <p:cNvSpPr>
            <a:spLocks noGrp="1"/>
          </p:cNvSpPr>
          <p:nvPr>
            <p:ph type="body" sz="quarter" idx="15"/>
          </p:nvPr>
        </p:nvSpPr>
        <p:spPr>
          <a:xfrm>
            <a:off x="1414800" y="510859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787385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4505158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33168650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781485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Tree>
    <p:extLst>
      <p:ext uri="{BB962C8B-B14F-4D97-AF65-F5344CB8AC3E}">
        <p14:creationId xmlns:p14="http://schemas.microsoft.com/office/powerpoint/2010/main" val="16098885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7244653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 von 5 Gliederung">
    <p:spTree>
      <p:nvGrpSpPr>
        <p:cNvPr id="1" name=""/>
        <p:cNvGrpSpPr/>
        <p:nvPr/>
      </p:nvGrpSpPr>
      <p:grpSpPr>
        <a:xfrm>
          <a:off x="0" y="0"/>
          <a:ext cx="0" cy="0"/>
          <a:chOff x="0" y="0"/>
          <a:chExt cx="0" cy="0"/>
        </a:xfrm>
      </p:grpSpPr>
      <p:grpSp>
        <p:nvGrpSpPr>
          <p:cNvPr id="8" name="Group 4"/>
          <p:cNvGrpSpPr>
            <a:grpSpLocks/>
          </p:cNvGrpSpPr>
          <p:nvPr userDrawn="1"/>
        </p:nvGrpSpPr>
        <p:grpSpPr bwMode="auto">
          <a:xfrm>
            <a:off x="1265770" y="1428750"/>
            <a:ext cx="8280000" cy="539750"/>
            <a:chOff x="317" y="618"/>
            <a:chExt cx="5123" cy="340"/>
          </a:xfrm>
        </p:grpSpPr>
        <p:sp>
          <p:nvSpPr>
            <p:cNvPr id="9"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0"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1" name="Group 8"/>
          <p:cNvGrpSpPr>
            <a:grpSpLocks/>
          </p:cNvGrpSpPr>
          <p:nvPr userDrawn="1"/>
        </p:nvGrpSpPr>
        <p:grpSpPr bwMode="auto">
          <a:xfrm>
            <a:off x="1265770" y="2195513"/>
            <a:ext cx="8280000" cy="539750"/>
            <a:chOff x="317" y="618"/>
            <a:chExt cx="5123" cy="340"/>
          </a:xfrm>
        </p:grpSpPr>
        <p:sp>
          <p:nvSpPr>
            <p:cNvPr id="12"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3"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4" name="Group 12"/>
          <p:cNvGrpSpPr>
            <a:grpSpLocks/>
          </p:cNvGrpSpPr>
          <p:nvPr userDrawn="1"/>
        </p:nvGrpSpPr>
        <p:grpSpPr bwMode="auto">
          <a:xfrm>
            <a:off x="1265770" y="2917825"/>
            <a:ext cx="8280000" cy="539750"/>
            <a:chOff x="317" y="618"/>
            <a:chExt cx="5123" cy="340"/>
          </a:xfrm>
        </p:grpSpPr>
        <p:sp>
          <p:nvSpPr>
            <p:cNvPr id="15"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6"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7" name="Group 16"/>
          <p:cNvGrpSpPr>
            <a:grpSpLocks/>
          </p:cNvGrpSpPr>
          <p:nvPr userDrawn="1"/>
        </p:nvGrpSpPr>
        <p:grpSpPr bwMode="auto">
          <a:xfrm>
            <a:off x="1265770" y="3656013"/>
            <a:ext cx="8280000" cy="539750"/>
            <a:chOff x="317" y="618"/>
            <a:chExt cx="5123" cy="340"/>
          </a:xfrm>
        </p:grpSpPr>
        <p:sp>
          <p:nvSpPr>
            <p:cNvPr id="18"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9"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20" name="Group 20"/>
          <p:cNvGrpSpPr>
            <a:grpSpLocks/>
          </p:cNvGrpSpPr>
          <p:nvPr userDrawn="1"/>
        </p:nvGrpSpPr>
        <p:grpSpPr bwMode="auto">
          <a:xfrm>
            <a:off x="1265770" y="4422775"/>
            <a:ext cx="8280000" cy="539750"/>
            <a:chOff x="317" y="618"/>
            <a:chExt cx="5123" cy="340"/>
          </a:xfrm>
        </p:grpSpPr>
        <p:sp>
          <p:nvSpPr>
            <p:cNvPr id="21" name="Line 21"/>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22" name="Line 22"/>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9" name="Textplatzhalter 22"/>
          <p:cNvSpPr>
            <a:spLocks noGrp="1"/>
          </p:cNvSpPr>
          <p:nvPr>
            <p:ph type="body" sz="quarter" idx="14"/>
          </p:nvPr>
        </p:nvSpPr>
        <p:spPr>
          <a:xfrm>
            <a:off x="1414800" y="4378338"/>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0217362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6529558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352803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29416492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von 4 Gliederung">
    <p:spTree>
      <p:nvGrpSpPr>
        <p:cNvPr id="1" name=""/>
        <p:cNvGrpSpPr/>
        <p:nvPr/>
      </p:nvGrpSpPr>
      <p:grpSpPr>
        <a:xfrm>
          <a:off x="0" y="0"/>
          <a:ext cx="0" cy="0"/>
          <a:chOff x="0" y="0"/>
          <a:chExt cx="0" cy="0"/>
        </a:xfrm>
      </p:grpSpPr>
      <p:grpSp>
        <p:nvGrpSpPr>
          <p:cNvPr id="7" name="Group 4"/>
          <p:cNvGrpSpPr>
            <a:grpSpLocks/>
          </p:cNvGrpSpPr>
          <p:nvPr userDrawn="1"/>
        </p:nvGrpSpPr>
        <p:grpSpPr bwMode="auto">
          <a:xfrm>
            <a:off x="1265770" y="1428750"/>
            <a:ext cx="8280000" cy="539750"/>
            <a:chOff x="317" y="618"/>
            <a:chExt cx="5123" cy="340"/>
          </a:xfrm>
        </p:grpSpPr>
        <p:sp>
          <p:nvSpPr>
            <p:cNvPr id="8"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9"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0" name="Group 8"/>
          <p:cNvGrpSpPr>
            <a:grpSpLocks/>
          </p:cNvGrpSpPr>
          <p:nvPr userDrawn="1"/>
        </p:nvGrpSpPr>
        <p:grpSpPr bwMode="auto">
          <a:xfrm>
            <a:off x="1265770" y="2195513"/>
            <a:ext cx="8280000" cy="539750"/>
            <a:chOff x="317" y="618"/>
            <a:chExt cx="5123" cy="340"/>
          </a:xfrm>
        </p:grpSpPr>
        <p:sp>
          <p:nvSpPr>
            <p:cNvPr id="11"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2"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3" name="Group 12"/>
          <p:cNvGrpSpPr>
            <a:grpSpLocks/>
          </p:cNvGrpSpPr>
          <p:nvPr userDrawn="1"/>
        </p:nvGrpSpPr>
        <p:grpSpPr bwMode="auto">
          <a:xfrm>
            <a:off x="1265770" y="2917825"/>
            <a:ext cx="8280000" cy="539750"/>
            <a:chOff x="317" y="618"/>
            <a:chExt cx="5123" cy="340"/>
          </a:xfrm>
        </p:grpSpPr>
        <p:sp>
          <p:nvSpPr>
            <p:cNvPr id="14"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5"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6" name="Group 16"/>
          <p:cNvGrpSpPr>
            <a:grpSpLocks/>
          </p:cNvGrpSpPr>
          <p:nvPr userDrawn="1"/>
        </p:nvGrpSpPr>
        <p:grpSpPr bwMode="auto">
          <a:xfrm>
            <a:off x="1265770" y="3656013"/>
            <a:ext cx="8280000" cy="539750"/>
            <a:chOff x="317" y="618"/>
            <a:chExt cx="5123" cy="340"/>
          </a:xfrm>
        </p:grpSpPr>
        <p:sp>
          <p:nvSpPr>
            <p:cNvPr id="17" name="Line 17"/>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8" name="Line 18"/>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8" name="Textplatzhalter 22"/>
          <p:cNvSpPr>
            <a:spLocks noGrp="1"/>
          </p:cNvSpPr>
          <p:nvPr>
            <p:ph type="body" sz="quarter" idx="13"/>
          </p:nvPr>
        </p:nvSpPr>
        <p:spPr>
          <a:xfrm>
            <a:off x="1414800" y="361156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3717949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rgbClr val="84B818"/>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42098071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rgbClr val="84B818"/>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19610719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von 3 Gliederung">
    <p:spTree>
      <p:nvGrpSpPr>
        <p:cNvPr id="1" name=""/>
        <p:cNvGrpSpPr/>
        <p:nvPr/>
      </p:nvGrpSpPr>
      <p:grpSpPr>
        <a:xfrm>
          <a:off x="0" y="0"/>
          <a:ext cx="0" cy="0"/>
          <a:chOff x="0" y="0"/>
          <a:chExt cx="0" cy="0"/>
        </a:xfrm>
      </p:grpSpPr>
      <p:grpSp>
        <p:nvGrpSpPr>
          <p:cNvPr id="6" name="Group 4"/>
          <p:cNvGrpSpPr>
            <a:grpSpLocks/>
          </p:cNvGrpSpPr>
          <p:nvPr userDrawn="1"/>
        </p:nvGrpSpPr>
        <p:grpSpPr bwMode="auto">
          <a:xfrm>
            <a:off x="1265770" y="1428750"/>
            <a:ext cx="8280000" cy="539750"/>
            <a:chOff x="317" y="618"/>
            <a:chExt cx="5123" cy="340"/>
          </a:xfrm>
        </p:grpSpPr>
        <p:sp>
          <p:nvSpPr>
            <p:cNvPr id="7" name="Line 5"/>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8" name="Line 6"/>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9" name="Group 8"/>
          <p:cNvGrpSpPr>
            <a:grpSpLocks/>
          </p:cNvGrpSpPr>
          <p:nvPr userDrawn="1"/>
        </p:nvGrpSpPr>
        <p:grpSpPr bwMode="auto">
          <a:xfrm>
            <a:off x="1265770" y="2195513"/>
            <a:ext cx="8280000" cy="539750"/>
            <a:chOff x="317" y="618"/>
            <a:chExt cx="5123" cy="340"/>
          </a:xfrm>
        </p:grpSpPr>
        <p:sp>
          <p:nvSpPr>
            <p:cNvPr id="10" name="Line 9"/>
            <p:cNvSpPr>
              <a:spLocks noChangeShapeType="1"/>
            </p:cNvSpPr>
            <p:nvPr/>
          </p:nvSpPr>
          <p:spPr bwMode="auto">
            <a:xfrm>
              <a:off x="317" y="958"/>
              <a:ext cx="512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1" name="Line 10"/>
            <p:cNvSpPr>
              <a:spLocks noChangeShapeType="1"/>
            </p:cNvSpPr>
            <p:nvPr/>
          </p:nvSpPr>
          <p:spPr bwMode="auto">
            <a:xfrm flipH="1" flipV="1">
              <a:off x="317" y="618"/>
              <a:ext cx="0" cy="34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grpSp>
        <p:nvGrpSpPr>
          <p:cNvPr id="12" name="Group 12"/>
          <p:cNvGrpSpPr>
            <a:grpSpLocks/>
          </p:cNvGrpSpPr>
          <p:nvPr userDrawn="1"/>
        </p:nvGrpSpPr>
        <p:grpSpPr bwMode="auto">
          <a:xfrm>
            <a:off x="1265770" y="2917825"/>
            <a:ext cx="8280000" cy="539750"/>
            <a:chOff x="317" y="618"/>
            <a:chExt cx="5123" cy="340"/>
          </a:xfrm>
        </p:grpSpPr>
        <p:sp>
          <p:nvSpPr>
            <p:cNvPr id="13" name="Line 13"/>
            <p:cNvSpPr>
              <a:spLocks noChangeShapeType="1"/>
            </p:cNvSpPr>
            <p:nvPr/>
          </p:nvSpPr>
          <p:spPr bwMode="auto">
            <a:xfrm>
              <a:off x="317" y="958"/>
              <a:ext cx="5123" cy="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sp>
          <p:nvSpPr>
            <p:cNvPr id="14" name="Line 14"/>
            <p:cNvSpPr>
              <a:spLocks noChangeShapeType="1"/>
            </p:cNvSpPr>
            <p:nvPr/>
          </p:nvSpPr>
          <p:spPr bwMode="auto">
            <a:xfrm flipH="1" flipV="1">
              <a:off x="317" y="618"/>
              <a:ext cx="0" cy="340"/>
            </a:xfrm>
            <a:prstGeom prst="line">
              <a:avLst/>
            </a:prstGeom>
            <a:noFill/>
            <a:ln w="19050">
              <a:solidFill>
                <a:srgbClr val="84B818"/>
              </a:solidFill>
              <a:round/>
              <a:headEnd/>
              <a:tailEnd/>
            </a:ln>
            <a:extLst>
              <a:ext uri="{909E8E84-426E-40DD-AFC4-6F175D3DCCD1}">
                <a14:hiddenFill xmlns:a14="http://schemas.microsoft.com/office/drawing/2010/main">
                  <a:noFill/>
                </a14:hiddenFill>
              </a:ext>
            </a:extLst>
          </p:spPr>
          <p:txBody>
            <a:bodyPr wrap="none" anchor="ctr"/>
            <a:lstStyle/>
            <a:p>
              <a:endParaRPr lang="de-DE"/>
            </a:p>
          </p:txBody>
        </p:sp>
      </p:grpSp>
      <p:sp>
        <p:nvSpPr>
          <p:cNvPr id="2" name="Titel 1"/>
          <p:cNvSpPr>
            <a:spLocks noGrp="1"/>
          </p:cNvSpPr>
          <p:nvPr>
            <p:ph type="title"/>
          </p:nvPr>
        </p:nvSpPr>
        <p:spPr/>
        <p:txBody>
          <a:bodyPr/>
          <a:lstStyle/>
          <a:p>
            <a:r>
              <a:rPr lang="de-DE"/>
              <a:t>Mastertitelformat bearbeiten</a:t>
            </a:r>
          </a:p>
        </p:txBody>
      </p:sp>
      <p:sp>
        <p:nvSpPr>
          <p:cNvPr id="23" name="Textplatzhalter 22"/>
          <p:cNvSpPr>
            <a:spLocks noGrp="1"/>
          </p:cNvSpPr>
          <p:nvPr>
            <p:ph type="body" sz="quarter" idx="10"/>
          </p:nvPr>
        </p:nvSpPr>
        <p:spPr>
          <a:xfrm>
            <a:off x="1414800" y="1384272"/>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dirty="0" smtClean="0">
                <a:solidFill>
                  <a:schemeClr val="tx1"/>
                </a:solidFill>
                <a:latin typeface="Arial" charset="0"/>
                <a:ea typeface="+mn-ea"/>
                <a:cs typeface="+mn-cs"/>
              </a:defRPr>
            </a:lvl1pPr>
          </a:lstStyle>
          <a:p>
            <a:pPr lvl="0"/>
            <a:r>
              <a:rPr lang="de-DE"/>
              <a:t>Mastertextformat bearbeiten</a:t>
            </a:r>
          </a:p>
        </p:txBody>
      </p:sp>
      <p:sp>
        <p:nvSpPr>
          <p:cNvPr id="26" name="Textplatzhalter 22"/>
          <p:cNvSpPr>
            <a:spLocks noGrp="1"/>
          </p:cNvSpPr>
          <p:nvPr>
            <p:ph type="body" sz="quarter" idx="11"/>
          </p:nvPr>
        </p:nvSpPr>
        <p:spPr>
          <a:xfrm>
            <a:off x="1414800" y="2151063"/>
            <a:ext cx="8280000" cy="584190"/>
          </a:xfrm>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en-US" sz="2200" b="1" kern="1200" dirty="0" smtClean="0">
                <a:solidFill>
                  <a:schemeClr val="tx1"/>
                </a:solidFill>
                <a:latin typeface="Arial" charset="0"/>
                <a:ea typeface="+mn-ea"/>
                <a:cs typeface="+mn-cs"/>
              </a:defRPr>
            </a:lvl1pPr>
          </a:lstStyle>
          <a:p>
            <a:pPr lvl="0"/>
            <a:r>
              <a:rPr lang="de-DE"/>
              <a:t>Mastertextformat bearbeiten</a:t>
            </a:r>
          </a:p>
        </p:txBody>
      </p:sp>
      <p:sp>
        <p:nvSpPr>
          <p:cNvPr id="27" name="Textplatzhalter 22"/>
          <p:cNvSpPr>
            <a:spLocks noGrp="1"/>
          </p:cNvSpPr>
          <p:nvPr>
            <p:ph type="body" sz="quarter" idx="12"/>
          </p:nvPr>
        </p:nvSpPr>
        <p:spPr>
          <a:xfrm>
            <a:off x="1414800" y="2881305"/>
            <a:ext cx="8280000" cy="584190"/>
          </a:xfrm>
          <a:noFill/>
          <a:ln w="9525">
            <a:noFill/>
            <a:miter lim="800000"/>
            <a:headEnd/>
            <a:tailEnd/>
          </a:ln>
        </p:spPr>
        <p:txBody>
          <a:bodyPr/>
          <a:lstStyle>
            <a:lvl1pPr marL="457200" marR="0" indent="-457200" algn="l" defTabSz="914400" rtl="0" eaLnBrk="0" fontAlgn="base" latinLnBrk="0" hangingPunct="0">
              <a:lnSpc>
                <a:spcPct val="100000"/>
              </a:lnSpc>
              <a:spcBef>
                <a:spcPct val="0"/>
              </a:spcBef>
              <a:spcAft>
                <a:spcPct val="40000"/>
              </a:spcAft>
              <a:buClr>
                <a:srgbClr val="003399"/>
              </a:buClr>
              <a:buSzTx/>
              <a:buFontTx/>
              <a:buNone/>
              <a:tabLst/>
              <a:defRPr lang="de-DE" sz="2200" b="1" kern="1200" smtClean="0">
                <a:solidFill>
                  <a:srgbClr val="84B818"/>
                </a:solidFill>
                <a:latin typeface="Arial" charset="0"/>
                <a:ea typeface="+mn-ea"/>
                <a:cs typeface="+mn-cs"/>
              </a:defRPr>
            </a:lvl1pPr>
          </a:lstStyle>
          <a:p>
            <a:pPr lvl="0"/>
            <a:r>
              <a:rPr lang="de-DE"/>
              <a:t>Mastertextformat bearbeiten</a:t>
            </a:r>
          </a:p>
        </p:txBody>
      </p:sp>
    </p:spTree>
    <p:extLst>
      <p:ext uri="{BB962C8B-B14F-4D97-AF65-F5344CB8AC3E}">
        <p14:creationId xmlns:p14="http://schemas.microsoft.com/office/powerpoint/2010/main" val="3174126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1_Titelfolie">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1E76238-41CC-134B-9CA5-8B0318888E7B}"/>
              </a:ext>
            </a:extLst>
          </p:cNvPr>
          <p:cNvSpPr/>
          <p:nvPr/>
        </p:nvSpPr>
        <p:spPr>
          <a:xfrm>
            <a:off x="695401" y="522040"/>
            <a:ext cx="3312368" cy="692310"/>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12">
            <a:extLst>
              <a:ext uri="{FF2B5EF4-FFF2-40B4-BE49-F238E27FC236}">
                <a16:creationId xmlns:a16="http://schemas.microsoft.com/office/drawing/2014/main" id="{5816D76C-2AE3-60EC-944A-7B94EDFF505A}"/>
              </a:ext>
            </a:extLst>
          </p:cNvPr>
          <p:cNvPicPr>
            <a:picLocks noChangeAspect="1"/>
          </p:cNvPicPr>
          <p:nvPr/>
        </p:nvPicPr>
        <p:blipFill>
          <a:blip r:embed="rId2"/>
          <a:stretch>
            <a:fillRect/>
          </a:stretch>
        </p:blipFill>
        <p:spPr>
          <a:xfrm>
            <a:off x="719998" y="620713"/>
            <a:ext cx="1725088" cy="521537"/>
          </a:xfrm>
          <a:prstGeom prst="rect">
            <a:avLst/>
          </a:prstGeom>
          <a:noFill/>
          <a:ln cap="flat">
            <a:noFill/>
          </a:ln>
        </p:spPr>
      </p:pic>
      <p:sp>
        <p:nvSpPr>
          <p:cNvPr id="4" name="Rectangle 11">
            <a:extLst>
              <a:ext uri="{FF2B5EF4-FFF2-40B4-BE49-F238E27FC236}">
                <a16:creationId xmlns:a16="http://schemas.microsoft.com/office/drawing/2014/main" id="{8E5B5372-02C3-DEA6-91CA-B46A91E24398}"/>
              </a:ext>
            </a:extLst>
          </p:cNvPr>
          <p:cNvSpPr/>
          <p:nvPr/>
        </p:nvSpPr>
        <p:spPr>
          <a:xfrm>
            <a:off x="1439997" y="3429000"/>
            <a:ext cx="9768324" cy="1439859"/>
          </a:xfrm>
          <a:prstGeom prst="rect">
            <a:avLst/>
          </a:prstGeom>
          <a:gradFill>
            <a:gsLst>
              <a:gs pos="0">
                <a:srgbClr val="5F5F5F"/>
              </a:gs>
              <a:gs pos="100000">
                <a:srgbClr val="FFFFFF"/>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sp>
        <p:nvSpPr>
          <p:cNvPr id="5" name="Rectangle 17">
            <a:extLst>
              <a:ext uri="{FF2B5EF4-FFF2-40B4-BE49-F238E27FC236}">
                <a16:creationId xmlns:a16="http://schemas.microsoft.com/office/drawing/2014/main" id="{1FA90E74-5F88-C933-1ED3-47615175081D}"/>
              </a:ext>
            </a:extLst>
          </p:cNvPr>
          <p:cNvSpPr/>
          <p:nvPr/>
        </p:nvSpPr>
        <p:spPr>
          <a:xfrm>
            <a:off x="719998" y="1520830"/>
            <a:ext cx="5998628" cy="3059116"/>
          </a:xfrm>
          <a:prstGeom prst="rect">
            <a:avLst/>
          </a:prstGeom>
          <a:solidFill>
            <a:srgbClr val="FFFFFF"/>
          </a:solidFill>
          <a:ln w="19046" cap="flat">
            <a:solidFill>
              <a:srgbClr val="84B818"/>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pic>
        <p:nvPicPr>
          <p:cNvPr id="6" name="Picture 31" descr="rst Logo RGB aus Visio">
            <a:extLst>
              <a:ext uri="{FF2B5EF4-FFF2-40B4-BE49-F238E27FC236}">
                <a16:creationId xmlns:a16="http://schemas.microsoft.com/office/drawing/2014/main" id="{E9EB8A56-E226-7EB0-E40E-DF187EAB9D53}"/>
              </a:ext>
            </a:extLst>
          </p:cNvPr>
          <p:cNvPicPr>
            <a:picLocks noChangeAspect="1"/>
          </p:cNvPicPr>
          <p:nvPr/>
        </p:nvPicPr>
        <p:blipFill>
          <a:blip r:embed="rId3"/>
          <a:srcRect/>
          <a:stretch>
            <a:fillRect/>
          </a:stretch>
        </p:blipFill>
        <p:spPr>
          <a:xfrm>
            <a:off x="10415948" y="522040"/>
            <a:ext cx="1080656" cy="748143"/>
          </a:xfrm>
          <a:prstGeom prst="rect">
            <a:avLst/>
          </a:prstGeom>
          <a:noFill/>
          <a:ln cap="flat">
            <a:noFill/>
          </a:ln>
        </p:spPr>
      </p:pic>
      <p:pic>
        <p:nvPicPr>
          <p:cNvPr id="7" name="Picture 13" descr="tud_logo_rgb_150dpi">
            <a:extLst>
              <a:ext uri="{FF2B5EF4-FFF2-40B4-BE49-F238E27FC236}">
                <a16:creationId xmlns:a16="http://schemas.microsoft.com/office/drawing/2014/main" id="{92F314B9-6B57-8D87-6B1C-9247AE45E00A}"/>
              </a:ext>
            </a:extLst>
          </p:cNvPr>
          <p:cNvPicPr>
            <a:picLocks noChangeAspect="1"/>
          </p:cNvPicPr>
          <p:nvPr/>
        </p:nvPicPr>
        <p:blipFill>
          <a:blip r:embed="rId4"/>
          <a:srcRect/>
          <a:stretch>
            <a:fillRect/>
          </a:stretch>
        </p:blipFill>
        <p:spPr>
          <a:xfrm>
            <a:off x="719998" y="620713"/>
            <a:ext cx="3038002" cy="550797"/>
          </a:xfrm>
          <a:prstGeom prst="rect">
            <a:avLst/>
          </a:prstGeom>
          <a:noFill/>
          <a:ln cap="flat">
            <a:noFill/>
          </a:ln>
        </p:spPr>
      </p:pic>
      <p:sp>
        <p:nvSpPr>
          <p:cNvPr id="8" name="Textplatzhalter 32">
            <a:extLst>
              <a:ext uri="{FF2B5EF4-FFF2-40B4-BE49-F238E27FC236}">
                <a16:creationId xmlns:a16="http://schemas.microsoft.com/office/drawing/2014/main" id="{E181BA13-811B-83D1-EEDA-9272BFB2C169}"/>
              </a:ext>
            </a:extLst>
          </p:cNvPr>
          <p:cNvSpPr txBox="1">
            <a:spLocks noGrp="1"/>
          </p:cNvSpPr>
          <p:nvPr>
            <p:ph type="body" idx="4294967295"/>
          </p:nvPr>
        </p:nvSpPr>
        <p:spPr>
          <a:xfrm>
            <a:off x="1439997" y="5510238"/>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9" name="Textplatzhalter 32">
            <a:extLst>
              <a:ext uri="{FF2B5EF4-FFF2-40B4-BE49-F238E27FC236}">
                <a16:creationId xmlns:a16="http://schemas.microsoft.com/office/drawing/2014/main" id="{7803C242-A521-A217-8E1B-5373DCCA6318}"/>
              </a:ext>
            </a:extLst>
          </p:cNvPr>
          <p:cNvSpPr txBox="1">
            <a:spLocks noGrp="1"/>
          </p:cNvSpPr>
          <p:nvPr>
            <p:ph type="body" idx="4294967295"/>
          </p:nvPr>
        </p:nvSpPr>
        <p:spPr>
          <a:xfrm>
            <a:off x="1439997" y="6297701"/>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10" name="Rectangle 5">
            <a:extLst>
              <a:ext uri="{FF2B5EF4-FFF2-40B4-BE49-F238E27FC236}">
                <a16:creationId xmlns:a16="http://schemas.microsoft.com/office/drawing/2014/main" id="{155BECB2-5D54-6957-2156-880D76967311}"/>
              </a:ext>
            </a:extLst>
          </p:cNvPr>
          <p:cNvSpPr txBox="1">
            <a:spLocks noGrp="1"/>
          </p:cNvSpPr>
          <p:nvPr>
            <p:ph type="subTitle" idx="4294967295"/>
          </p:nvPr>
        </p:nvSpPr>
        <p:spPr>
          <a:xfrm>
            <a:off x="1439997" y="4868869"/>
            <a:ext cx="9768315" cy="276249"/>
          </a:xfrm>
        </p:spPr>
        <p:txBody>
          <a:bodyPr tIns="0" bIns="0"/>
          <a:lstStyle>
            <a:lvl1pPr marL="0" indent="0">
              <a:spcBef>
                <a:spcPts val="400"/>
              </a:spcBef>
              <a:buNone/>
              <a:defRPr lang="en-US" sz="1500"/>
            </a:lvl1pPr>
          </a:lstStyle>
          <a:p>
            <a:pPr lvl="0"/>
            <a:r>
              <a:rPr lang="en-US"/>
              <a:t>Click to edit Master subtitle style</a:t>
            </a:r>
            <a:endParaRPr lang="de-DE"/>
          </a:p>
        </p:txBody>
      </p:sp>
      <p:sp>
        <p:nvSpPr>
          <p:cNvPr id="11" name="Rectangle 6">
            <a:extLst>
              <a:ext uri="{FF2B5EF4-FFF2-40B4-BE49-F238E27FC236}">
                <a16:creationId xmlns:a16="http://schemas.microsoft.com/office/drawing/2014/main" id="{56AA496F-1F7C-B292-0DA0-9465BA21A836}"/>
              </a:ext>
            </a:extLst>
          </p:cNvPr>
          <p:cNvSpPr txBox="1">
            <a:spLocks noGrp="1"/>
          </p:cNvSpPr>
          <p:nvPr>
            <p:ph type="title"/>
          </p:nvPr>
        </p:nvSpPr>
        <p:spPr>
          <a:xfrm>
            <a:off x="1439997" y="5157792"/>
            <a:ext cx="9768324" cy="425479"/>
          </a:xfrm>
        </p:spPr>
        <p:txBody>
          <a:bodyPr anchor="t" anchorCtr="0"/>
          <a:lstStyle>
            <a:lvl1pPr algn="l">
              <a:defRPr lang="en-US"/>
            </a:lvl1pPr>
          </a:lstStyle>
          <a:p>
            <a:pPr lvl="0"/>
            <a:r>
              <a:rPr lang="en-US"/>
              <a:t>Click to edit Master title style</a:t>
            </a:r>
            <a:endParaRPr lang="de-DE"/>
          </a:p>
        </p:txBody>
      </p:sp>
      <p:sp>
        <p:nvSpPr>
          <p:cNvPr id="12" name="Textfeld 10">
            <a:extLst>
              <a:ext uri="{FF2B5EF4-FFF2-40B4-BE49-F238E27FC236}">
                <a16:creationId xmlns:a16="http://schemas.microsoft.com/office/drawing/2014/main" id="{32A7F06B-5F28-EA69-5851-EE210C017777}"/>
              </a:ext>
            </a:extLst>
          </p:cNvPr>
          <p:cNvSpPr txBox="1"/>
          <p:nvPr/>
        </p:nvSpPr>
        <p:spPr>
          <a:xfrm>
            <a:off x="9870061" y="6217709"/>
            <a:ext cx="1914570" cy="523219"/>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Yu Gothic UI Semibold" pitchFamily="34"/>
                <a:ea typeface="Yu Gothic UI Semibold" pitchFamily="34"/>
                <a:cs typeface="Calibri" pitchFamily="34"/>
              </a:rPr>
              <a:t>@</a:t>
            </a:r>
            <a:r>
              <a:rPr lang="en-US" sz="2800" b="0" i="0" u="none" strike="noStrike" kern="1200" cap="none" spc="0" baseline="0">
                <a:solidFill>
                  <a:srgbClr val="000000"/>
                </a:solidFill>
                <a:uFillTx/>
                <a:latin typeface="Arial" pitchFamily="34"/>
              </a:rPr>
              <a:t>rst_tu</a:t>
            </a:r>
          </a:p>
        </p:txBody>
      </p:sp>
      <p:pic>
        <p:nvPicPr>
          <p:cNvPr id="13" name="Picture 2">
            <a:extLst>
              <a:ext uri="{FF2B5EF4-FFF2-40B4-BE49-F238E27FC236}">
                <a16:creationId xmlns:a16="http://schemas.microsoft.com/office/drawing/2014/main" id="{95B6A10C-C873-78F4-63E3-20EE473C3B89}"/>
              </a:ext>
            </a:extLst>
          </p:cNvPr>
          <p:cNvPicPr>
            <a:picLocks noChangeAspect="1"/>
          </p:cNvPicPr>
          <p:nvPr/>
        </p:nvPicPr>
        <p:blipFill>
          <a:blip r:embed="rId5"/>
          <a:stretch>
            <a:fillRect/>
          </a:stretch>
        </p:blipFill>
        <p:spPr>
          <a:xfrm>
            <a:off x="10056443" y="6355948"/>
            <a:ext cx="288036" cy="294391"/>
          </a:xfrm>
          <a:prstGeom prst="rect">
            <a:avLst/>
          </a:prstGeom>
          <a:noFill/>
          <a:ln cap="flat">
            <a:noFill/>
          </a:ln>
        </p:spPr>
      </p:pic>
    </p:spTree>
    <p:extLst>
      <p:ext uri="{BB962C8B-B14F-4D97-AF65-F5344CB8AC3E}">
        <p14:creationId xmlns:p14="http://schemas.microsoft.com/office/powerpoint/2010/main" val="188950281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30238"/>
          </a:xfrm>
        </p:spPr>
        <p:txBody>
          <a:bodyPr/>
          <a:lstStyle/>
          <a:p>
            <a:r>
              <a:rPr lang="de-DE"/>
              <a:t>Mastertitelformat bearbeiten</a:t>
            </a:r>
          </a:p>
        </p:txBody>
      </p:sp>
      <p:sp>
        <p:nvSpPr>
          <p:cNvPr id="3" name="Inhaltsplatzhalter 2"/>
          <p:cNvSpPr>
            <a:spLocks noGrp="1"/>
          </p:cNvSpPr>
          <p:nvPr>
            <p:ph idx="1"/>
          </p:nvPr>
        </p:nvSpPr>
        <p:spPr>
          <a:xfrm>
            <a:off x="478369" y="727038"/>
            <a:ext cx="11235267" cy="5618200"/>
          </a:xfrm>
        </p:spPr>
        <p:txBody>
          <a:bodyPr/>
          <a:lstStyle>
            <a:lvl4pPr>
              <a:defRPr sz="1800"/>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192620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1E76238-41CC-134B-9CA5-8B0318888E7B}"/>
              </a:ext>
            </a:extLst>
          </p:cNvPr>
          <p:cNvSpPr/>
          <p:nvPr/>
        </p:nvSpPr>
        <p:spPr>
          <a:xfrm>
            <a:off x="695401" y="522040"/>
            <a:ext cx="3312368" cy="692310"/>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12">
            <a:extLst>
              <a:ext uri="{FF2B5EF4-FFF2-40B4-BE49-F238E27FC236}">
                <a16:creationId xmlns:a16="http://schemas.microsoft.com/office/drawing/2014/main" id="{5816D76C-2AE3-60EC-944A-7B94EDFF505A}"/>
              </a:ext>
            </a:extLst>
          </p:cNvPr>
          <p:cNvPicPr>
            <a:picLocks noChangeAspect="1"/>
          </p:cNvPicPr>
          <p:nvPr/>
        </p:nvPicPr>
        <p:blipFill>
          <a:blip r:embed="rId2"/>
          <a:stretch>
            <a:fillRect/>
          </a:stretch>
        </p:blipFill>
        <p:spPr>
          <a:xfrm>
            <a:off x="719998" y="620713"/>
            <a:ext cx="1725088" cy="521537"/>
          </a:xfrm>
          <a:prstGeom prst="rect">
            <a:avLst/>
          </a:prstGeom>
          <a:noFill/>
          <a:ln cap="flat">
            <a:noFill/>
          </a:ln>
        </p:spPr>
      </p:pic>
      <p:sp>
        <p:nvSpPr>
          <p:cNvPr id="4" name="Rectangle 11">
            <a:extLst>
              <a:ext uri="{FF2B5EF4-FFF2-40B4-BE49-F238E27FC236}">
                <a16:creationId xmlns:a16="http://schemas.microsoft.com/office/drawing/2014/main" id="{8E5B5372-02C3-DEA6-91CA-B46A91E24398}"/>
              </a:ext>
            </a:extLst>
          </p:cNvPr>
          <p:cNvSpPr/>
          <p:nvPr/>
        </p:nvSpPr>
        <p:spPr>
          <a:xfrm>
            <a:off x="1439997" y="3429000"/>
            <a:ext cx="9768324" cy="1439859"/>
          </a:xfrm>
          <a:prstGeom prst="rect">
            <a:avLst/>
          </a:prstGeom>
          <a:gradFill>
            <a:gsLst>
              <a:gs pos="0">
                <a:srgbClr val="5F5F5F"/>
              </a:gs>
              <a:gs pos="100000">
                <a:srgbClr val="FFFFFF"/>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sp>
        <p:nvSpPr>
          <p:cNvPr id="5" name="Rectangle 17">
            <a:extLst>
              <a:ext uri="{FF2B5EF4-FFF2-40B4-BE49-F238E27FC236}">
                <a16:creationId xmlns:a16="http://schemas.microsoft.com/office/drawing/2014/main" id="{1FA90E74-5F88-C933-1ED3-47615175081D}"/>
              </a:ext>
            </a:extLst>
          </p:cNvPr>
          <p:cNvSpPr/>
          <p:nvPr/>
        </p:nvSpPr>
        <p:spPr>
          <a:xfrm>
            <a:off x="719998" y="1520830"/>
            <a:ext cx="5998628" cy="3059116"/>
          </a:xfrm>
          <a:prstGeom prst="rect">
            <a:avLst/>
          </a:prstGeom>
          <a:solidFill>
            <a:srgbClr val="FFFFFF"/>
          </a:solidFill>
          <a:ln w="19046" cap="flat">
            <a:solidFill>
              <a:srgbClr val="84B818"/>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pic>
        <p:nvPicPr>
          <p:cNvPr id="6" name="Picture 31" descr="rst Logo RGB aus Visio">
            <a:extLst>
              <a:ext uri="{FF2B5EF4-FFF2-40B4-BE49-F238E27FC236}">
                <a16:creationId xmlns:a16="http://schemas.microsoft.com/office/drawing/2014/main" id="{E9EB8A56-E226-7EB0-E40E-DF187EAB9D53}"/>
              </a:ext>
            </a:extLst>
          </p:cNvPr>
          <p:cNvPicPr>
            <a:picLocks noChangeAspect="1"/>
          </p:cNvPicPr>
          <p:nvPr/>
        </p:nvPicPr>
        <p:blipFill>
          <a:blip r:embed="rId3"/>
          <a:srcRect/>
          <a:stretch>
            <a:fillRect/>
          </a:stretch>
        </p:blipFill>
        <p:spPr>
          <a:xfrm>
            <a:off x="10415948" y="522040"/>
            <a:ext cx="1080656" cy="748143"/>
          </a:xfrm>
          <a:prstGeom prst="rect">
            <a:avLst/>
          </a:prstGeom>
          <a:noFill/>
          <a:ln cap="flat">
            <a:noFill/>
          </a:ln>
        </p:spPr>
      </p:pic>
      <p:pic>
        <p:nvPicPr>
          <p:cNvPr id="7" name="Picture 13" descr="tud_logo_rgb_150dpi">
            <a:extLst>
              <a:ext uri="{FF2B5EF4-FFF2-40B4-BE49-F238E27FC236}">
                <a16:creationId xmlns:a16="http://schemas.microsoft.com/office/drawing/2014/main" id="{92F314B9-6B57-8D87-6B1C-9247AE45E00A}"/>
              </a:ext>
            </a:extLst>
          </p:cNvPr>
          <p:cNvPicPr>
            <a:picLocks noChangeAspect="1"/>
          </p:cNvPicPr>
          <p:nvPr/>
        </p:nvPicPr>
        <p:blipFill>
          <a:blip r:embed="rId4"/>
          <a:srcRect/>
          <a:stretch>
            <a:fillRect/>
          </a:stretch>
        </p:blipFill>
        <p:spPr>
          <a:xfrm>
            <a:off x="719998" y="620713"/>
            <a:ext cx="3038002" cy="550797"/>
          </a:xfrm>
          <a:prstGeom prst="rect">
            <a:avLst/>
          </a:prstGeom>
          <a:noFill/>
          <a:ln cap="flat">
            <a:noFill/>
          </a:ln>
        </p:spPr>
      </p:pic>
      <p:sp>
        <p:nvSpPr>
          <p:cNvPr id="8" name="Textplatzhalter 32">
            <a:extLst>
              <a:ext uri="{FF2B5EF4-FFF2-40B4-BE49-F238E27FC236}">
                <a16:creationId xmlns:a16="http://schemas.microsoft.com/office/drawing/2014/main" id="{E181BA13-811B-83D1-EEDA-9272BFB2C169}"/>
              </a:ext>
            </a:extLst>
          </p:cNvPr>
          <p:cNvSpPr txBox="1">
            <a:spLocks noGrp="1"/>
          </p:cNvSpPr>
          <p:nvPr>
            <p:ph type="body" idx="4294967295"/>
          </p:nvPr>
        </p:nvSpPr>
        <p:spPr>
          <a:xfrm>
            <a:off x="1439997" y="5510238"/>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9" name="Textplatzhalter 32">
            <a:extLst>
              <a:ext uri="{FF2B5EF4-FFF2-40B4-BE49-F238E27FC236}">
                <a16:creationId xmlns:a16="http://schemas.microsoft.com/office/drawing/2014/main" id="{7803C242-A521-A217-8E1B-5373DCCA6318}"/>
              </a:ext>
            </a:extLst>
          </p:cNvPr>
          <p:cNvSpPr txBox="1">
            <a:spLocks noGrp="1"/>
          </p:cNvSpPr>
          <p:nvPr>
            <p:ph type="body" idx="4294967295"/>
          </p:nvPr>
        </p:nvSpPr>
        <p:spPr>
          <a:xfrm>
            <a:off x="1439997" y="6297701"/>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10" name="Rectangle 5">
            <a:extLst>
              <a:ext uri="{FF2B5EF4-FFF2-40B4-BE49-F238E27FC236}">
                <a16:creationId xmlns:a16="http://schemas.microsoft.com/office/drawing/2014/main" id="{155BECB2-5D54-6957-2156-880D76967311}"/>
              </a:ext>
            </a:extLst>
          </p:cNvPr>
          <p:cNvSpPr txBox="1">
            <a:spLocks noGrp="1"/>
          </p:cNvSpPr>
          <p:nvPr>
            <p:ph type="subTitle" idx="4294967295"/>
          </p:nvPr>
        </p:nvSpPr>
        <p:spPr>
          <a:xfrm>
            <a:off x="1439997" y="4868869"/>
            <a:ext cx="9768315" cy="276249"/>
          </a:xfrm>
        </p:spPr>
        <p:txBody>
          <a:bodyPr tIns="0" bIns="0"/>
          <a:lstStyle>
            <a:lvl1pPr marL="0" indent="0">
              <a:spcBef>
                <a:spcPts val="400"/>
              </a:spcBef>
              <a:buNone/>
              <a:defRPr lang="en-US" sz="1500"/>
            </a:lvl1pPr>
          </a:lstStyle>
          <a:p>
            <a:pPr lvl="0"/>
            <a:r>
              <a:rPr lang="en-US"/>
              <a:t>Click to edit Master subtitle style</a:t>
            </a:r>
            <a:endParaRPr lang="de-DE"/>
          </a:p>
        </p:txBody>
      </p:sp>
      <p:sp>
        <p:nvSpPr>
          <p:cNvPr id="11" name="Rectangle 6">
            <a:extLst>
              <a:ext uri="{FF2B5EF4-FFF2-40B4-BE49-F238E27FC236}">
                <a16:creationId xmlns:a16="http://schemas.microsoft.com/office/drawing/2014/main" id="{56AA496F-1F7C-B292-0DA0-9465BA21A836}"/>
              </a:ext>
            </a:extLst>
          </p:cNvPr>
          <p:cNvSpPr txBox="1">
            <a:spLocks noGrp="1"/>
          </p:cNvSpPr>
          <p:nvPr>
            <p:ph type="title"/>
          </p:nvPr>
        </p:nvSpPr>
        <p:spPr>
          <a:xfrm>
            <a:off x="1439997" y="5157792"/>
            <a:ext cx="9768324" cy="425479"/>
          </a:xfrm>
        </p:spPr>
        <p:txBody>
          <a:bodyPr anchor="t" anchorCtr="0"/>
          <a:lstStyle>
            <a:lvl1pPr algn="l">
              <a:defRPr lang="en-US"/>
            </a:lvl1pPr>
          </a:lstStyle>
          <a:p>
            <a:pPr lvl="0"/>
            <a:r>
              <a:rPr lang="en-US"/>
              <a:t>Click to edit Master title style</a:t>
            </a:r>
            <a:endParaRPr lang="de-DE"/>
          </a:p>
        </p:txBody>
      </p:sp>
      <p:sp>
        <p:nvSpPr>
          <p:cNvPr id="12" name="Textfeld 10">
            <a:extLst>
              <a:ext uri="{FF2B5EF4-FFF2-40B4-BE49-F238E27FC236}">
                <a16:creationId xmlns:a16="http://schemas.microsoft.com/office/drawing/2014/main" id="{32A7F06B-5F28-EA69-5851-EE210C017777}"/>
              </a:ext>
            </a:extLst>
          </p:cNvPr>
          <p:cNvSpPr txBox="1"/>
          <p:nvPr/>
        </p:nvSpPr>
        <p:spPr>
          <a:xfrm>
            <a:off x="9870061" y="6217709"/>
            <a:ext cx="1914570" cy="523219"/>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Yu Gothic UI Semibold" pitchFamily="34"/>
                <a:ea typeface="Yu Gothic UI Semibold" pitchFamily="34"/>
                <a:cs typeface="Calibri" pitchFamily="34"/>
              </a:rPr>
              <a:t>@</a:t>
            </a:r>
            <a:r>
              <a:rPr lang="en-US" sz="2800" b="0" i="0" u="none" strike="noStrike" kern="1200" cap="none" spc="0" baseline="0">
                <a:solidFill>
                  <a:srgbClr val="000000"/>
                </a:solidFill>
                <a:uFillTx/>
                <a:latin typeface="Arial" pitchFamily="34"/>
              </a:rPr>
              <a:t>rst_tu</a:t>
            </a:r>
          </a:p>
        </p:txBody>
      </p:sp>
      <p:pic>
        <p:nvPicPr>
          <p:cNvPr id="13" name="Picture 2">
            <a:extLst>
              <a:ext uri="{FF2B5EF4-FFF2-40B4-BE49-F238E27FC236}">
                <a16:creationId xmlns:a16="http://schemas.microsoft.com/office/drawing/2014/main" id="{95B6A10C-C873-78F4-63E3-20EE473C3B89}"/>
              </a:ext>
            </a:extLst>
          </p:cNvPr>
          <p:cNvPicPr>
            <a:picLocks noChangeAspect="1"/>
          </p:cNvPicPr>
          <p:nvPr/>
        </p:nvPicPr>
        <p:blipFill>
          <a:blip r:embed="rId5"/>
          <a:stretch>
            <a:fillRect/>
          </a:stretch>
        </p:blipFill>
        <p:spPr>
          <a:xfrm>
            <a:off x="10056443" y="6355948"/>
            <a:ext cx="288036" cy="294391"/>
          </a:xfrm>
          <a:prstGeom prst="rect">
            <a:avLst/>
          </a:prstGeom>
          <a:noFill/>
          <a:ln cap="flat">
            <a:noFill/>
          </a:ln>
        </p:spPr>
      </p:pic>
    </p:spTree>
    <p:extLst>
      <p:ext uri="{BB962C8B-B14F-4D97-AF65-F5344CB8AC3E}">
        <p14:creationId xmlns:p14="http://schemas.microsoft.com/office/powerpoint/2010/main" val="1851189610"/>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68C83-4C1D-B5A9-1D23-FAA821604C41}"/>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Tree>
    <p:extLst>
      <p:ext uri="{BB962C8B-B14F-4D97-AF65-F5344CB8AC3E}">
        <p14:creationId xmlns:p14="http://schemas.microsoft.com/office/powerpoint/2010/main" val="15865050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2FE35-067D-8C53-61BE-797B317356A0}"/>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5B0AC401-AE7B-8221-B367-3687452CE87B}"/>
              </a:ext>
            </a:extLst>
          </p:cNvPr>
          <p:cNvSpPr txBox="1">
            <a:spLocks noGrp="1"/>
          </p:cNvSpPr>
          <p:nvPr>
            <p:ph idx="1"/>
          </p:nvPr>
        </p:nvSpPr>
        <p:spPr>
          <a:xfrm>
            <a:off x="478368" y="727039"/>
            <a:ext cx="11235269" cy="5618201"/>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530391650"/>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664E5-5011-CDB8-CAA1-9FBC6EA7C5F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A7095B84-271B-9D3F-F597-BDBB5837B85E}"/>
              </a:ext>
            </a:extLst>
          </p:cNvPr>
          <p:cNvSpPr txBox="1">
            <a:spLocks noGrp="1"/>
          </p:cNvSpPr>
          <p:nvPr>
            <p:ph idx="4294967295"/>
          </p:nvPr>
        </p:nvSpPr>
        <p:spPr>
          <a:xfrm>
            <a:off x="2159995" y="727039"/>
            <a:ext cx="7920002" cy="5618201"/>
          </a:xfrm>
        </p:spPr>
        <p:txBody>
          <a:bodyPr/>
          <a:lstStyle>
            <a:lvl1pPr>
              <a:defRPr>
                <a:latin typeface="Arial" pitchFamily="34"/>
                <a:cs typeface="Arial" pitchFamily="34"/>
              </a:defRPr>
            </a:lvl1pPr>
            <a:lvl2pPr>
              <a:defRPr>
                <a:latin typeface="Arial" pitchFamily="34"/>
                <a:cs typeface="Arial" pitchFamily="34"/>
              </a:defRPr>
            </a:lvl2pPr>
            <a:lvl3pPr>
              <a:defRPr>
                <a:latin typeface="Arial" pitchFamily="34"/>
                <a:cs typeface="Arial" pitchFamily="34"/>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225718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EE908F-3279-219C-756E-8D17E61D6CC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9796FCBE-7A1A-3B77-5F2D-061B13D591DB}"/>
              </a:ext>
            </a:extLst>
          </p:cNvPr>
          <p:cNvSpPr txBox="1">
            <a:spLocks noGrp="1"/>
          </p:cNvSpPr>
          <p:nvPr>
            <p:ph idx="1"/>
          </p:nvPr>
        </p:nvSpPr>
        <p:spPr>
          <a:xfrm>
            <a:off x="478368" y="692145"/>
            <a:ext cx="5516035" cy="5653085"/>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0DD812E1-5D19-197D-6C7A-058CF6DA39FB}"/>
              </a:ext>
            </a:extLst>
          </p:cNvPr>
          <p:cNvSpPr txBox="1">
            <a:spLocks noGrp="1"/>
          </p:cNvSpPr>
          <p:nvPr>
            <p:ph idx="2"/>
          </p:nvPr>
        </p:nvSpPr>
        <p:spPr>
          <a:xfrm>
            <a:off x="6197602" y="692145"/>
            <a:ext cx="5516035" cy="5653085"/>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11666517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4D56858-EE57-999F-3730-3D1C6390C549}"/>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39894C9F-CB93-DC96-745C-00BD170B4D85}"/>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06E114FA-2C4D-08A3-5098-032EF999587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D461A2CF-16DA-6E89-E981-D039F384B381}"/>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C71C9C5E-7C65-16F1-A4B3-84C3C9438443}"/>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B7E25A12-D9BA-8FE5-4494-B8E8D114A224}"/>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D4107FD6-EF0E-826E-C8A5-F50C4736610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BC6B5F94-0E7B-2E52-0E8A-F46B38747AC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595ED267-B2DE-6C0A-4239-9DA1B413A43D}"/>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46445CD-CEBA-19F0-D23A-8AE206ED483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5A1478A-AA2E-4B7F-2611-3D79613181D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FFA2EA8D-4857-3021-B37F-931A247BFF6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DC43D56-408E-93A4-AF21-5226CC35F1D3}"/>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562571D6-A9BF-DB56-0999-53D2B45FAAAC}"/>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E41D35E3-D63A-5A71-CC5E-23D87C230DAD}"/>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FEFE17A0-764A-9738-3540-FB59820E8996}"/>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C0AF33B9-0C32-34FE-7D4E-D0984AE56862}"/>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529E0B4E-9612-DFAD-90E5-D2B9F3964D73}"/>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6510AFC2-B27B-9EA4-3489-3B25F46F4689}"/>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B98AC126-76CD-4F62-9AC8-A52490D583F6}"/>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2" name="Textplatzhalter 22">
            <a:extLst>
              <a:ext uri="{FF2B5EF4-FFF2-40B4-BE49-F238E27FC236}">
                <a16:creationId xmlns:a16="http://schemas.microsoft.com/office/drawing/2014/main" id="{4243D879-61E1-6FB1-00AE-89B15AAB6CE7}"/>
              </a:ext>
            </a:extLst>
          </p:cNvPr>
          <p:cNvSpPr txBox="1">
            <a:spLocks noGrp="1"/>
          </p:cNvSpPr>
          <p:nvPr>
            <p:ph type="body" idx="4294967295"/>
          </p:nvPr>
        </p:nvSpPr>
        <p:spPr>
          <a:xfrm>
            <a:off x="1415482"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54B467C5-DC3A-8956-2709-4886B644C41B}"/>
              </a:ext>
            </a:extLst>
          </p:cNvPr>
          <p:cNvSpPr txBox="1">
            <a:spLocks noGrp="1"/>
          </p:cNvSpPr>
          <p:nvPr>
            <p:ph type="body" idx="4294967295"/>
          </p:nvPr>
        </p:nvSpPr>
        <p:spPr>
          <a:xfrm>
            <a:off x="1415482"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D0861C99-843F-22C6-B88E-015B56966884}"/>
              </a:ext>
            </a:extLst>
          </p:cNvPr>
          <p:cNvSpPr txBox="1">
            <a:spLocks noGrp="1"/>
          </p:cNvSpPr>
          <p:nvPr>
            <p:ph type="body" idx="4294967295"/>
          </p:nvPr>
        </p:nvSpPr>
        <p:spPr>
          <a:xfrm>
            <a:off x="1415482"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9B90ADFC-E8D4-1B53-9694-89338D590FB8}"/>
              </a:ext>
            </a:extLst>
          </p:cNvPr>
          <p:cNvSpPr txBox="1">
            <a:spLocks noGrp="1"/>
          </p:cNvSpPr>
          <p:nvPr>
            <p:ph type="body" idx="4294967295"/>
          </p:nvPr>
        </p:nvSpPr>
        <p:spPr>
          <a:xfrm>
            <a:off x="1415482"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359FB07-D376-9BC1-1831-88AFDA7FB186}"/>
              </a:ext>
            </a:extLst>
          </p:cNvPr>
          <p:cNvSpPr txBox="1">
            <a:spLocks noGrp="1"/>
          </p:cNvSpPr>
          <p:nvPr>
            <p:ph type="body" idx="4294967295"/>
          </p:nvPr>
        </p:nvSpPr>
        <p:spPr>
          <a:xfrm>
            <a:off x="1415482"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655314001"/>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2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185B291-C0D0-C7C9-6060-82B2CAFEEBC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8BB6536-AD68-EA66-FA3C-F734571356C8}"/>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A53F3785-9548-7CAF-0301-C6DE70488127}"/>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93310B10-1D66-82AD-799F-4C1A50C90C82}"/>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F6C07BD-248B-E432-DF2E-6E578463792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4BFAE7B2-5F98-7E37-6BEC-39D3696C4F8C}"/>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C31BE73E-F463-49CC-FED7-19BD1960565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AAAC619A-A846-4D97-BD84-A380A06E2B9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17300E4D-B90A-AC7C-3604-1232E5770919}"/>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B1469D0-B35E-A8F6-C85F-2EEECD6514BC}"/>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753CEC1-9401-338F-1DF0-A039EC0139D4}"/>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BB8A6422-8A98-A3F3-CFA7-2041A7E2BC2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B53622D4-DF5B-3E27-51A9-CAE5F491E1D0}"/>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5F1BB580-3A2E-79AD-740C-5CA266B9240E}"/>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6CD0A660-FDB5-305D-2817-BA4B4759E8B5}"/>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3FE4138C-770D-FB9C-B5E9-199FA39A8E29}"/>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24AE5A43-AC98-E7F3-97DA-040FC579FF31}"/>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5AB84FB4-94DD-1B4E-EE1C-13D764D9841E}"/>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21BD50D7-D54D-8692-D0F0-4260BE80D15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8E1FA015-BB93-96EB-CC91-958B35F5BB34}"/>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8FD11D35-62D4-E4FE-E11F-935C28C53A44}"/>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3" name="Textplatzhalter 22">
            <a:extLst>
              <a:ext uri="{FF2B5EF4-FFF2-40B4-BE49-F238E27FC236}">
                <a16:creationId xmlns:a16="http://schemas.microsoft.com/office/drawing/2014/main" id="{04F0DD31-07E8-8110-D165-7359A1974E6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10C582CC-3937-E1EC-AA95-8760B0186A8C}"/>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5974ACD5-2BBD-57B2-DD78-C1B39873BF5D}"/>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9053FB49-FEDE-8495-283D-37D1867A3260}"/>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4329405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57891A3-A0E7-83DF-E33B-BDCB7FFC3F1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CB8921E3-FD88-727A-407B-BB37B5F31A31}"/>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9506570-DC85-7803-B962-5643AB5AF57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59071941-34C6-07F3-26C1-D597BF4014EE}"/>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F84E54F-F665-C9F3-D04A-D163FE75AA3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2E46BA62-04DC-3DCE-C64D-CB9EBF2CB2E9}"/>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FA14F33C-E707-F818-EAA7-B2F0DFC3BD6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9B92FCD4-CD3E-24C5-2E36-7423DCCA708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77B95390-EB5D-4666-141C-142E5E69EA9D}"/>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818D1463-2024-4E3B-2475-2E63239BEBE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3281835-F62A-5A91-D92A-F43A2714AD91}"/>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908F30C9-1A98-D2E9-0F64-C8F357D7A2C6}"/>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679B650A-1A00-9605-E9A5-61AA78A6319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765085AB-5B77-12E3-33FD-04DE5EEA21C0}"/>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0958FFE7-62AD-89EB-79EB-6604711552B6}"/>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50584B40-6D5E-2A14-EF4F-12B7E55261F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03848043-CFD9-ECC2-EE99-D4B0B7985EDF}"/>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CA9D6E4F-5F0C-A725-9C28-5541FC135026}"/>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3DC732B7-FF2B-FF8E-18BC-7B558389444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82EBB9B3-9D87-226D-E428-2C4E1F41F9B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5F070D0-0B45-AACF-2385-651EF5717E7C}"/>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F8AFC3DA-BA30-3C13-16DF-330124C73FA7}"/>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4" name="Textplatzhalter 22">
            <a:extLst>
              <a:ext uri="{FF2B5EF4-FFF2-40B4-BE49-F238E27FC236}">
                <a16:creationId xmlns:a16="http://schemas.microsoft.com/office/drawing/2014/main" id="{7BB9FB16-53EC-2DBF-F565-91E1B72451F6}"/>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3F6F523B-A713-E2A0-383C-CE307FC3CC3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CD6EFFCD-1F28-4B1D-1A9F-9DBFAAC0BD22}"/>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856176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627F6358-837B-872E-0A9F-89EDC2413019}"/>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715B3932-E508-95B9-3882-CEA672304C70}"/>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DF589C29-5418-4BB4-2944-520044DF71D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B8E3BAE-310D-AF5E-6776-7882F9040E4F}"/>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07BB5AF7-8EF6-944F-87A6-DA3FEAB3C6A9}"/>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86E4553-781C-EB13-58CE-1B874AD96DF9}"/>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5E4A60DC-360F-ADCF-6D9E-F230AFC00ADE}"/>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C9E2BEFB-CA81-D63D-11CC-8B10E326216F}"/>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FCB6B547-1634-C474-3461-17D1D6373E20}"/>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99943DE2-38EF-415E-777D-307EC74C4026}"/>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396F273B-49E8-CC2F-A7AC-382F7AB3CE72}"/>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0E5BC8D8-EDBF-40B3-40FF-C1E31ECCE34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1921FB7B-6B65-2D84-6449-825EE0618EB9}"/>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04BA10BB-6A7A-A0A6-823C-FC0BB9682278}"/>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2D20B2DA-DA2A-7D0D-40A5-D03BD5F7ED14}"/>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B9E5EDA8-7422-741B-BA77-AE67EA09A46C}"/>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157F2AFD-1E81-200D-85BA-923BB46A4416}"/>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4DC921AA-F134-EFF4-151E-71F239DB308F}"/>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57F77FA2-CDCC-F5EE-8018-FAF9041DBCA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6B8638DA-7316-5D82-7F89-C7A39159AF3E}"/>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4FE1D25-FBEF-2543-723D-393AA6FF3D74}"/>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9EA60EEF-4B89-D28B-603C-11764B7DBB5D}"/>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7908BC22-B1FD-0F1A-1181-C2E3EF01382A}"/>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5" name="Textplatzhalter 22">
            <a:extLst>
              <a:ext uri="{FF2B5EF4-FFF2-40B4-BE49-F238E27FC236}">
                <a16:creationId xmlns:a16="http://schemas.microsoft.com/office/drawing/2014/main" id="{08BA5AF5-9EDE-8D52-2BC4-972E62630F7D}"/>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55D12BE-1E1A-09ED-2DC8-E66C619E164B}"/>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3929952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AD225D4-4504-FD5E-15AC-8CACDDB78001}"/>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830465F4-4E61-8C3F-1DD3-B18C0EA8DC87}"/>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E45E0E11-8EC9-B48E-8AF7-2B585E562B31}"/>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C460B245-E1D0-BB3C-DE66-2E0C5AC3621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5EBE447C-412E-59F5-0EBD-CEC6B6843DE6}"/>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7B45B346-1A4A-2A32-5103-101D0A2299CF}"/>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516A6BE8-3E85-1BA8-0369-6995F85DE20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714CB487-E7F9-3C04-0F35-9EB29F34BB1A}"/>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4D612226-0EAD-5C11-FD34-7F52FFEB6AE1}"/>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017F72CA-3FFF-74EF-AFF1-A49A43CBFF61}"/>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4B171BF8-4B1D-8BA1-B36E-BB5E487AEED2}"/>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9CC5F24-E3F6-C475-EBA7-60030913C30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3CBFE04-4A15-2DE6-6D61-A58DD3894611}"/>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486C946B-54DA-12A0-11A1-7A34A8A7BA5F}"/>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979EED33-ABBE-03CC-8378-D1BCEF7FDBB2}"/>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C4B2CAB8-10AB-974C-3C8A-45027AA6D985}"/>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6C031678-637E-0366-7189-0D2E8C99B49B}"/>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A597E5EA-B286-F2C5-8159-22CF4141A985}"/>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84992E54-A9F8-D97D-AA3D-660C41A351A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AAABDEF9-506A-9BCA-42C8-8D087276DD02}"/>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8FB2726-F6B7-673D-A942-FEF004C5DD2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116B781A-35D3-6C1D-F7B6-41DC6AFAF92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C1DE33DF-09DD-74DA-3F62-85007A315712}"/>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DEAE8C47-0E1C-6E26-AACC-603678A7016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6" name="Textplatzhalter 22">
            <a:extLst>
              <a:ext uri="{FF2B5EF4-FFF2-40B4-BE49-F238E27FC236}">
                <a16:creationId xmlns:a16="http://schemas.microsoft.com/office/drawing/2014/main" id="{5A837B66-AE97-24AD-BD11-2DA488900FD1}"/>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299943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a:xfrm>
            <a:off x="0" y="0"/>
            <a:ext cx="12192000" cy="630238"/>
          </a:xfrm>
        </p:spPr>
        <p:txBody>
          <a:bodyPr/>
          <a:lstStyle/>
          <a:p>
            <a:r>
              <a:rPr lang="de-DE"/>
              <a:t>Mastertitelformat bearbeiten</a:t>
            </a:r>
          </a:p>
        </p:txBody>
      </p:sp>
      <p:sp>
        <p:nvSpPr>
          <p:cNvPr id="3" name="Inhaltsplatzhalter 2"/>
          <p:cNvSpPr>
            <a:spLocks noGrp="1"/>
          </p:cNvSpPr>
          <p:nvPr>
            <p:ph sz="half" idx="1"/>
          </p:nvPr>
        </p:nvSpPr>
        <p:spPr>
          <a:xfrm>
            <a:off x="478370" y="692150"/>
            <a:ext cx="5516033" cy="56530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smtClean="0"/>
            </a:lvl1pPr>
            <a:lvl2pPr>
              <a:defRPr lang="de-DE" smtClean="0"/>
            </a:lvl2pPr>
            <a:lvl3pPr>
              <a:defRPr lang="de-DE" smtClean="0"/>
            </a:lvl3pPr>
            <a:lvl4pPr>
              <a:defRPr lang="de-DE" sz="1800" smtClean="0"/>
            </a:lvl4pPr>
            <a:lvl5pPr>
              <a:defRPr lang="de-DE"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97604" y="692150"/>
            <a:ext cx="5516033" cy="56530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20650446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6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EE413048-40C8-04F7-0CE5-0C0CDF9D481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E7CAF54-804C-D126-5393-3FC4E2A09BCE}"/>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393EF7AB-B55D-178E-5DC4-43656D00075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EFFDCC48-7CB1-8F9F-97C3-8E216C1DBB33}"/>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F8FCEA82-E8DB-8CFB-4798-89FB2B9FD14A}"/>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B81AB09F-81FD-6AD5-85AF-73B6D2D9B7C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445EFF2B-85D2-9297-2A91-0A5F8D4540C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88F6C78D-A218-0C3D-CE89-C425DBC8C111}"/>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06F85D25-0B2B-0C44-5C07-00A043CCBD7C}"/>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096C669F-2D33-00B2-651B-0B184EE71F2B}"/>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4259CB6-FC68-5A04-F34B-CCA96581564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5ADFE624-8DCB-3B10-B748-83C5FABA6F31}"/>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B92B066-4C0C-504C-8B6B-1B7695A65F7E}"/>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39A5D3D7-827F-5EC5-3204-63E7774F824D}"/>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77289739-6294-877B-4E38-9716082D4CE7}"/>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8C5D912A-23BF-0F71-8EF5-C62CBFDAC2D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912DA4F2-3780-863F-9D91-7468C55440BA}"/>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87BEB94A-AC50-7C4B-39C3-EE59EEC693E4}"/>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65C867B0-AC72-5FB6-23CC-4C77281980E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F45A131D-9E97-0656-8F2E-87D6299FC65B}"/>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00D9130F-46D7-C489-FD81-5F1E0B0E4E1C}"/>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A6C983F5-8C75-ED5D-6AD0-B5F33D59D07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667ADDD9-B6B0-5D66-823E-ECC2CEE3D1E5}"/>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48D775E1-1393-796C-0477-937912AD3BA8}"/>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032B190-52B0-E501-1C96-0047134E52A4}"/>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7869579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EDF54F-75C4-EA8C-1140-73CCEA62B75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60E88CBD-40A8-CA99-03F5-224810E91898}"/>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DD3DAA0-1F11-0A2B-7D13-84205F0E853E}"/>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5BC79900-D6E5-FC5E-BC4B-E7AE795AFC8C}"/>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755D2BA0-1D08-8519-5301-26AC108DBF31}"/>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0E4178A9-EC58-B492-84E0-8704C60285D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B3ABEE92-FDEF-42D0-E149-AB65E8454BE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0CD2F290-3CF8-A96A-3641-1B9D7ED391E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ED92ADAD-393F-F8D7-5590-D09DA353366B}"/>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BA0D669-E790-DAED-BFA7-56E620136572}"/>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D6F6020D-C726-C6EB-701A-8C86876EE47A}"/>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FEC7FD7A-1A16-5039-5462-A0C2729FC578}"/>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1C1B21A9-061E-7DFC-C694-C84E9FA7076D}"/>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1E960288-08B8-F001-2840-1BF7A78F1D1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19BDF364-2086-92E5-722B-1D45E44643AE}"/>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630CC5AC-E7F7-F368-D778-0D49E1655AE9}"/>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EDF85712-88C4-C495-C9F5-D5C43A6F71C1}"/>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9" name="Textplatzhalter 22">
            <a:extLst>
              <a:ext uri="{FF2B5EF4-FFF2-40B4-BE49-F238E27FC236}">
                <a16:creationId xmlns:a16="http://schemas.microsoft.com/office/drawing/2014/main" id="{B65D3A08-DEA9-A37A-CFE5-9D26EB3456F5}"/>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EB23F04F-75EC-1E72-9784-3EDCB6B071B4}"/>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56AA696A-26F9-F516-BED1-A417F07FF8B9}"/>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A28CBED1-B9FF-4384-9164-C30961407332}"/>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1396363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CA10E85-0481-1449-9046-41D9D2B8ADA5}"/>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7BA4481B-DA8F-4386-84D9-57E0E272226C}"/>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4CCEE77-3F91-FAB0-7841-5478A5D890FB}"/>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D298F99-E27C-2739-3D2D-7242B3979988}"/>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E8B8D963-4DFE-69DF-2CF4-D3B5DEDC1D4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6A1961B-0B6D-FA02-EEFC-63648F5A25C7}"/>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8AB761C-BDC5-A3E7-E32D-F961ED27BCD3}"/>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291E55ED-7D31-7DDE-C081-A589221F2A36}"/>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6DCF5D7-6988-F4C3-6967-CB2B68F70B7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7F4DB4C1-4384-249D-8DDE-22C32ACC1892}"/>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B8835A7-98E3-7431-2C9F-1B577B84F22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B484F43-A015-2A67-ECB2-0809469DCD7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C693F31A-B616-745D-689E-25800E11A0A3}"/>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1E7FEEF-FEAA-5BD0-5737-C2D9E8AF6A6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1FFFADF2-4E4D-FA45-F06B-72DF1450FFC3}"/>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A7D847AA-578B-0639-7F9E-04479F57229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745C05E3-50AC-CC33-FCBD-04C8863D51C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394AAA6C-99CC-B7B6-4139-BF17D8DF5623}"/>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0" name="Textplatzhalter 22">
            <a:extLst>
              <a:ext uri="{FF2B5EF4-FFF2-40B4-BE49-F238E27FC236}">
                <a16:creationId xmlns:a16="http://schemas.microsoft.com/office/drawing/2014/main" id="{70B530C9-56CA-1B3D-70DA-BC36F6ECA0D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608FB1A8-F1D8-3886-9D1A-1AB5ED78FD5C}"/>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E49E8A81-D768-00AA-3C61-61B6A49977D9}"/>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42469354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5993D96-F6A6-1ECC-09A4-EB7DA2EEE92A}"/>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E3F9ABEF-D1CF-D8BF-DC5E-D5678F0D815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E5FE5F60-D3F6-8650-20D4-CF846014DDCD}"/>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4B0634CD-C571-B0A2-3FE0-D4E9420FFA4F}"/>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D98EEB1-78E6-2746-6404-9CE952E5E73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F1B82D30-7D01-F605-B339-83E01A1826D5}"/>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A4E3E038-FDB9-6755-2EDF-EE67A86D83B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EEC5954-6C99-5F6E-B0E6-28ABB3B82AF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686E700-6477-0935-21AD-1F95A38DBE3A}"/>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FF885720-CA39-0CE3-5809-63052FEED549}"/>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AC1E4BC-31AC-B5F8-FD31-89AAD7B79031}"/>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D9D78F8-8F6C-AAA4-813C-F2505D4EF69B}"/>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4CB67E72-277A-C5DC-C898-45DB2A72D13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8860E2F-E366-E9C8-CEAC-34514F6474E1}"/>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F774089D-05AE-993A-514D-AF9825137E44}"/>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0BDA2A3A-081C-821F-A51E-79B059FF696C}"/>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782DAAEB-8F4A-8E48-1EF7-C41BE404161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1D7D6002-603D-3CA6-EAED-4A52696A986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5F454DF7-0F87-BB23-7095-5B5D7567504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1" name="Textplatzhalter 22">
            <a:extLst>
              <a:ext uri="{FF2B5EF4-FFF2-40B4-BE49-F238E27FC236}">
                <a16:creationId xmlns:a16="http://schemas.microsoft.com/office/drawing/2014/main" id="{3A2ADEC3-861F-BBAB-BF9B-2D963EBBC7C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16B0EB69-8192-732A-7621-DFFF02965A7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2677874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86496E7-52DD-240D-3136-078FD330F023}"/>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32249839-3A32-A2AD-3950-0C3D4CFE6DE3}"/>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2740A90C-9B05-1DD1-291A-7F85A05AD981}"/>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68EED1BA-2AF5-0F7E-8CF4-56C4DD93D484}"/>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E5BCCFBC-749F-4700-11B6-EEC57F307ED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11B23078-F5C2-79E7-B963-5420396CC9D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1F9363A6-735B-47C8-625F-3E6098FCAD26}"/>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DD689FA1-5A94-3756-5E81-FD6A2528C3B8}"/>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F27EEB3-D9CC-98A0-B3BD-7414983F215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202D97BB-63B2-D97C-B6DE-4F77EB55742A}"/>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6A935DB-BF93-9FB6-A12C-E170CB0EF19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9D2C05EA-00AC-ECCF-87DF-869CF655EEB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DF119DF1-C982-5302-7586-B9D29911D1E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26A51CAE-5C75-28DA-C48D-8459F9D746A1}"/>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C40C7729-5961-9218-1ACF-B2512DEF971E}"/>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D8859372-BE14-6931-2986-075A6AB1CB0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F1DE7E94-5A1F-6C1C-789C-DD1F2F2F691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F5EF6A1B-B2C9-4C05-36FC-D8AE21E8BC41}"/>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373DA250-65EA-E4A4-EE95-ED08166CD3E6}"/>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AD295BF5-77F1-E7D6-245F-7BFA1091F54E}"/>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2" name="Textplatzhalter 22">
            <a:extLst>
              <a:ext uri="{FF2B5EF4-FFF2-40B4-BE49-F238E27FC236}">
                <a16:creationId xmlns:a16="http://schemas.microsoft.com/office/drawing/2014/main" id="{F57015D2-683A-EA6C-8911-F69CA599C0C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73431705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5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1225E87-C453-1A60-5E83-DD0AC42BD98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10E9EB5F-7B48-6974-1842-517EF0723C73}"/>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D309CD45-4413-F586-EE46-B5355A118CF8}"/>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86F26F5-F094-CD68-7D4F-EF6EDD4E484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F16D82F9-7EA9-7BA0-4285-A2D85175840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A10AF57A-763C-2094-90A1-645A451CEEBD}"/>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93DB1398-0049-6FFD-B673-74EF9E777E0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A1696E7-8121-551B-3674-F74F0DF7909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DB86FC9B-D671-5D06-2E66-8F0F7B5F8B5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C340CA2B-234D-F297-2FA0-27E43085D9DF}"/>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09B384BF-2ADA-81D5-4B90-D6E17B6397E3}"/>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7B995640-E490-20AE-0306-2B1B358C64F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F9144C3C-152F-C47F-0FB9-E60E42C2C19D}"/>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34EB0F0F-B11E-D9A4-3297-E160A4A0C0A8}"/>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7194A8D2-EFAA-107D-6641-BAA0264AA360}"/>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B2E9CEB3-F257-6273-76D0-192727015DF0}"/>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91D5F02A-96CF-B953-9CC2-6FBFFBAA96B8}"/>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0AD50279-C74C-0342-E244-53B693EA1EC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2E523883-D362-512A-E45F-C24915D57A72}"/>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531DFB6F-2A43-36B8-E7FA-0E6B2F5D5F4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7DB029D8-FDC7-71B6-EED3-7A8D92092C91}"/>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3484301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9AAE412-DA33-47D6-8EBC-ABD2843CAAF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1E795D9-5F5E-D164-A676-0958D634FFC4}"/>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6104E0D-766B-2534-A5D8-05329DFC2E77}"/>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B063DB4B-C0AD-E0F8-F36D-DCB692ECAE97}"/>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28C6B5C0-06D9-7012-DFA6-D77EC57A06F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5962440D-2B55-2E0C-0B80-381DD56231F2}"/>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2FB3983D-5FFA-BC5B-EF29-39A095CFF901}"/>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835D5A5E-72CC-E140-6E84-804F89FF564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60CB188A-4414-E31E-FD20-45EE6E575EF5}"/>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FB37E6C9-5422-0998-41A0-7C864ED05429}"/>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7541BB4D-1C3C-BDFB-C70E-71CD14B6303E}"/>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A0C2F6B7-A78A-E9FA-6007-E92278A7C95C}"/>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2CE86E18-789D-EABD-FE3A-12CA824442AC}"/>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8A4D4812-A45E-240C-6436-8D6B25DD92DD}"/>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6" name="Textplatzhalter 22">
            <a:extLst>
              <a:ext uri="{FF2B5EF4-FFF2-40B4-BE49-F238E27FC236}">
                <a16:creationId xmlns:a16="http://schemas.microsoft.com/office/drawing/2014/main" id="{94E2D7D8-9945-096D-9122-EF0806B4267D}"/>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36966E1F-F55F-849C-B05C-4F68FB58601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531218F2-4049-C7A7-B284-81A3308D68D3}"/>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722498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E7511BB-3540-EC9B-3110-1722F0A9B5E6}"/>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9AD7123-0A63-CE1D-C2BB-0068E031E906}"/>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91B7BA9D-B53B-5FF3-7B5C-E87E69BA3AE9}"/>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3D9D0E1C-EB4B-0887-57C6-4B1F81C33B08}"/>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6E175F9-881B-0DA9-511D-DBC413FE7228}"/>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478E312-E608-7015-9B4E-B021DD99CCCD}"/>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E6BB0D32-BAF9-A8AB-6DA7-A5C284E27FF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055F9018-B6BD-DADA-D4C3-8C616BAD88D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4FB74FD7-DB29-DBC9-3E0A-B4F9D7960810}"/>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CB36E9D-7C24-B265-BF43-91F0D4BC5B31}"/>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8C11677-21A2-8A79-E2B7-D6C9F21B2BDF}"/>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2D7B4B51-367C-1E14-56E8-97C822BF0189}"/>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12F2FD7D-825C-C958-CDC0-898E1A4984B4}"/>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73068B6C-F776-3763-7B4A-8A661078B24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95D306A0-C310-21E0-A6A7-9582B8180E9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7" name="Textplatzhalter 22">
            <a:extLst>
              <a:ext uri="{FF2B5EF4-FFF2-40B4-BE49-F238E27FC236}">
                <a16:creationId xmlns:a16="http://schemas.microsoft.com/office/drawing/2014/main" id="{6928E2FA-BCAE-5521-4E05-D46CB8B1ECA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63FF24BF-BE8B-A719-AE42-C0742BED35D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60943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AB2F6614-E8F8-4BAE-D0C9-DC0BAB3D190C}"/>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2737E608-8908-E3E9-3AAE-283EFAA3354E}"/>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BEAEB8F5-5298-9233-FB27-FA6CC7C1153B}"/>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7865C42C-3B58-A3ED-F909-C263DB5EE1EC}"/>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8332545B-DB62-3F06-22B4-30335351FDD1}"/>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FCC5C7C9-0C02-213F-48FF-26334DFB5956}"/>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D8B463D-C100-C8F3-EC51-BEBA299EED9D}"/>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2413A6E-00F6-6600-44B7-3173E10940E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1A3AF176-5B2B-6FB2-AEB4-35B1B7CBF67C}"/>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BA479280-9D36-F2F3-2301-1EEB94759A88}"/>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BC84751B-B6FA-3416-97BC-37F9DCA9DCED}"/>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693CB477-9247-165E-A167-0BCBE75EFAFF}"/>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3CD23E9F-7C67-2D28-40CA-BF7A12D1CF0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E3DDD3EC-B204-D236-32AE-71A2495FFA45}"/>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E531F196-056B-0E54-81A2-83AF33AAF40B}"/>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9029E7C9-CE16-AF01-8CCC-384D6D583981}"/>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8" name="Textplatzhalter 22">
            <a:extLst>
              <a:ext uri="{FF2B5EF4-FFF2-40B4-BE49-F238E27FC236}">
                <a16:creationId xmlns:a16="http://schemas.microsoft.com/office/drawing/2014/main" id="{8BCB9345-2388-9089-F306-1E044192C557}"/>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472292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31330D0-6EC1-87E8-1C51-918630050152}"/>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44B5183B-2528-05F0-B39A-1D8F812CB001}"/>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413E7777-97C7-FE2E-3BFD-62449F8CBB1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B669EFF7-88AC-BECD-B95B-3B5E29D63EE6}"/>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61A9BE9-0AE8-13AB-FC61-EEB5ADAA056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5F20346-6E3E-CC9F-C1CA-11D7FEA26FD2}"/>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6C279B22-28FF-454D-CEC8-162849B4CE14}"/>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06B095F-0054-10C5-FFF4-F8CAD9D9035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02D5B168-3537-8D10-9848-A92CA18ABE27}"/>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97991C8A-DB5F-7209-508A-80A404ADB665}"/>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FA15E45B-2AEA-54D1-6A17-BBEFEF24ED6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C71F82E1-5A47-2F06-BCB4-F2EB6DCBE68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C5671F1B-FFD6-1D80-DA98-9AD2AFAB8C3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5F86AC0B-26D5-88AE-6211-34BBBEDB5391}"/>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8AC432CF-2254-C088-AEC8-1A945DF7433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4DEB9AAD-FAD4-3698-8374-DD50D37E767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CC6993E8-F019-4956-4F29-ED810DC6A69E}"/>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2717623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0" y="5"/>
            <a:ext cx="12192000" cy="617499"/>
          </a:xfrm>
        </p:spPr>
        <p:txBody>
          <a:bodyPr/>
          <a:lstStyle>
            <a:lvl1pPr>
              <a:defRPr/>
            </a:lvl1pPr>
          </a:lstStyle>
          <a:p>
            <a:r>
              <a:rPr lang="de-DE"/>
              <a:t>Mastertitelformat bearbeiten</a:t>
            </a:r>
          </a:p>
        </p:txBody>
      </p:sp>
      <p:sp>
        <p:nvSpPr>
          <p:cNvPr id="3" name="Textplatzhalter 2"/>
          <p:cNvSpPr>
            <a:spLocks noGrp="1"/>
          </p:cNvSpPr>
          <p:nvPr>
            <p:ph type="body" idx="1"/>
          </p:nvPr>
        </p:nvSpPr>
        <p:spPr>
          <a:xfrm>
            <a:off x="609600" y="1535113"/>
            <a:ext cx="5386917" cy="639762"/>
          </a:xfrm>
        </p:spPr>
        <p:txBody>
          <a:bodyPr anchor="b"/>
          <a:lstStyle>
            <a:lvl1pPr marL="0" indent="0">
              <a:buNone/>
              <a:defRPr lang="de-DE" sz="2400" b="1" dirty="0" smtClean="0">
                <a:solidFill>
                  <a:schemeClr val="tx2"/>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609600" y="2174875"/>
            <a:ext cx="5386917" cy="3951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93370" y="1535113"/>
            <a:ext cx="5389033" cy="639762"/>
          </a:xfrm>
        </p:spPr>
        <p:txBody>
          <a:bodyPr anchor="b"/>
          <a:lstStyle>
            <a:lvl1pPr marL="0" indent="0">
              <a:buNone/>
              <a:defRPr lang="de-DE" sz="2400" b="1" dirty="0" smtClean="0">
                <a:solidFill>
                  <a:schemeClr val="tx2"/>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rtl="0" eaLnBrk="0" fontAlgn="base" hangingPunct="0">
              <a:spcBef>
                <a:spcPct val="20000"/>
              </a:spcBef>
              <a:spcAft>
                <a:spcPct val="0"/>
              </a:spcAft>
              <a:buClr>
                <a:schemeClr val="tx1"/>
              </a:buClr>
              <a:buFont typeface="Wingdings" panose="05000000000000000000" pitchFamily="2" charset="2"/>
              <a:buNone/>
            </a:pPr>
            <a:r>
              <a:rPr lang="de-DE"/>
              <a:t>Mastertextformat bearbeiten</a:t>
            </a:r>
          </a:p>
        </p:txBody>
      </p:sp>
      <p:sp>
        <p:nvSpPr>
          <p:cNvPr id="6" name="Inhaltsplatzhalter 5"/>
          <p:cNvSpPr>
            <a:spLocks noGrp="1"/>
          </p:cNvSpPr>
          <p:nvPr>
            <p:ph sz="quarter" idx="4"/>
          </p:nvPr>
        </p:nvSpPr>
        <p:spPr>
          <a:xfrm>
            <a:off x="6193370" y="2174875"/>
            <a:ext cx="5389033" cy="3951288"/>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smtClean="0"/>
            </a:lvl1pPr>
            <a:lvl2pPr>
              <a:defRPr lang="de-DE" smtClean="0"/>
            </a:lvl2pPr>
            <a:lvl3pPr>
              <a:defRPr lang="de-DE" smtClean="0"/>
            </a:lvl3pPr>
            <a:lvl4pPr>
              <a:defRPr lang="de-DE" sz="1800" smtClean="0"/>
            </a:lvl4pPr>
            <a:lvl5pPr>
              <a:defRPr lang="de-DE"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2835737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1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C73EA14-64B7-E590-3109-3F734FD0DC0B}"/>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5A9C4530-46A3-0CD4-F203-10C0A45BC590}"/>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4CFE35BE-60DD-DDD2-AD91-31D16C3A0CAD}"/>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58EDD8B-D50B-089E-087F-248E1DF16497}"/>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9F206E78-CEB5-88EB-63FA-08152DC7240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C2BF11F-F034-A905-2CAD-1D510FD7F8EC}"/>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3525DF99-A027-37BD-56DF-70E8A5E899B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B9EE4C34-03B4-F756-F139-0B511C1E448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5CD491D6-1301-9364-B1DE-CDE11EE6B06E}"/>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3E5084AC-5706-D899-C582-E4353272EC8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6E5BC5AA-4E05-1F08-60DD-1327078DCA9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3" name="Textplatzhalter 22">
            <a:extLst>
              <a:ext uri="{FF2B5EF4-FFF2-40B4-BE49-F238E27FC236}">
                <a16:creationId xmlns:a16="http://schemas.microsoft.com/office/drawing/2014/main" id="{0A4AA885-8F4F-12D9-0549-C73B530607B5}"/>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4" name="Textplatzhalter 22">
            <a:extLst>
              <a:ext uri="{FF2B5EF4-FFF2-40B4-BE49-F238E27FC236}">
                <a16:creationId xmlns:a16="http://schemas.microsoft.com/office/drawing/2014/main" id="{976EF08A-515E-C969-9A05-80F3CD24BCD1}"/>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4919139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71A66AD7-02B9-2C4F-7231-007F0E53221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886AEBD9-8D7D-35F7-182D-6C54FDFCD0A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3C1A9023-B3A9-A000-031E-4691B046D6D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CFB2D66-5DE2-1AA4-5DB7-B8A08BD6EB0B}"/>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4A74845D-9632-BBE0-1CCC-51A229E907E7}"/>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4572E6B-5130-B942-E140-77DEF895509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4ADA915-D1B0-BB65-66A0-599B95E7C3B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04CADC0-2F15-690B-0860-C89EADD20E7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B8504D15-D1A7-1E18-0CF8-5A7F6599760F}"/>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FDB3234A-0E59-96DF-2D13-5849663C52B4}"/>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B8891763-FCF9-6312-AF7B-1CEBCE3DDE35}"/>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3" name="Textplatzhalter 22">
            <a:extLst>
              <a:ext uri="{FF2B5EF4-FFF2-40B4-BE49-F238E27FC236}">
                <a16:creationId xmlns:a16="http://schemas.microsoft.com/office/drawing/2014/main" id="{D6003865-43F6-DB8A-6082-294332F832C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4" name="Textplatzhalter 22">
            <a:extLst>
              <a:ext uri="{FF2B5EF4-FFF2-40B4-BE49-F238E27FC236}">
                <a16:creationId xmlns:a16="http://schemas.microsoft.com/office/drawing/2014/main" id="{627BC976-2FCE-803C-16F5-EADD7B2F788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6170496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3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7D456EF-7668-FC87-A367-E1E58CFD8E1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9A4E65D7-9DFD-AAF6-7A6C-78B32EEE49A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9E9C7BA8-DB43-0C48-8417-C1A4FE5E7BB3}"/>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6AF76A7E-52D3-B524-EE6D-BC2F37A58DF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01E03933-AC39-2774-C38E-C2FAD251998F}"/>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110515B9-7F94-E25E-F571-C573E828B30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055609B1-2285-9200-E351-29C39E5025E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E82584AD-4241-9C21-04AD-7E3AC784AC8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F84A9392-A90B-3FE7-B248-1E5098F0EA62}"/>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053F2B83-828E-7428-0F2E-EFB9BAC05E2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B88EABAD-B1C9-6DBA-C86B-633BC0E3E704}"/>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3" name="Textplatzhalter 22">
            <a:extLst>
              <a:ext uri="{FF2B5EF4-FFF2-40B4-BE49-F238E27FC236}">
                <a16:creationId xmlns:a16="http://schemas.microsoft.com/office/drawing/2014/main" id="{620F6140-F875-FD92-3911-F0E4717C4307}"/>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4" name="Textplatzhalter 22">
            <a:extLst>
              <a:ext uri="{FF2B5EF4-FFF2-40B4-BE49-F238E27FC236}">
                <a16:creationId xmlns:a16="http://schemas.microsoft.com/office/drawing/2014/main" id="{286C019B-2788-6921-88E0-C7A65F505F4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255110521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Inhaltsplatzhalter 2">
            <a:extLst>
              <a:ext uri="{FF2B5EF4-FFF2-40B4-BE49-F238E27FC236}">
                <a16:creationId xmlns:a16="http://schemas.microsoft.com/office/drawing/2014/main" id="{8A52D73E-49E8-9973-76EA-2D4A2E657EE4}"/>
              </a:ext>
            </a:extLst>
          </p:cNvPr>
          <p:cNvSpPr txBox="1">
            <a:spLocks noGrp="1"/>
          </p:cNvSpPr>
          <p:nvPr>
            <p:ph idx="4294967295"/>
          </p:nvPr>
        </p:nvSpPr>
        <p:spPr>
          <a:xfrm>
            <a:off x="977511" y="764703"/>
            <a:ext cx="10236973" cy="5758296"/>
          </a:xfrm>
          <a:ln w="12701">
            <a:solidFill>
              <a:srgbClr val="FFFFFF"/>
            </a:solidFill>
            <a:prstDash val="solid"/>
          </a:ln>
        </p:spPr>
        <p:txBody>
          <a:bodyPr/>
          <a:lstStyle>
            <a:lvl1pPr>
              <a:defRPr/>
            </a:lvl1pPr>
            <a:lvl2pPr>
              <a:defRPr/>
            </a:lvl2pPr>
            <a:lvl3pPr>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3" name="Title 1">
            <a:extLst>
              <a:ext uri="{FF2B5EF4-FFF2-40B4-BE49-F238E27FC236}">
                <a16:creationId xmlns:a16="http://schemas.microsoft.com/office/drawing/2014/main" id="{1FD88936-D3AF-6382-037F-B30A0DDAC3B6}"/>
              </a:ext>
            </a:extLst>
          </p:cNvPr>
          <p:cNvSpPr txBox="1">
            <a:spLocks noGrp="1"/>
          </p:cNvSpPr>
          <p:nvPr>
            <p:ph type="title"/>
          </p:nvPr>
        </p:nvSpPr>
        <p:spPr/>
        <p:txBody>
          <a:bodyPr/>
          <a:lstStyle>
            <a:lvl1pPr>
              <a:defRPr lang="en-US">
                <a:solidFill>
                  <a:srgbClr val="597D10"/>
                </a:solidFill>
              </a:defRPr>
            </a:lvl1pPr>
          </a:lstStyle>
          <a:p>
            <a:pPr lvl="0"/>
            <a:r>
              <a:rPr lang="en-US"/>
              <a:t>Click to edit Master title style</a:t>
            </a:r>
          </a:p>
        </p:txBody>
      </p:sp>
    </p:spTree>
    <p:extLst>
      <p:ext uri="{BB962C8B-B14F-4D97-AF65-F5344CB8AC3E}">
        <p14:creationId xmlns:p14="http://schemas.microsoft.com/office/powerpoint/2010/main" val="426473632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4900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 mit Überschrift">
    <p:spTree>
      <p:nvGrpSpPr>
        <p:cNvPr id="1" name=""/>
        <p:cNvGrpSpPr/>
        <p:nvPr/>
      </p:nvGrpSpPr>
      <p:grpSpPr>
        <a:xfrm>
          <a:off x="0" y="0"/>
          <a:ext cx="0" cy="0"/>
          <a:chOff x="0" y="0"/>
          <a:chExt cx="0" cy="0"/>
        </a:xfrm>
      </p:grpSpPr>
      <p:sp>
        <p:nvSpPr>
          <p:cNvPr id="3" name="Inhaltsplatzhalter 2"/>
          <p:cNvSpPr>
            <a:spLocks noGrp="1"/>
          </p:cNvSpPr>
          <p:nvPr>
            <p:ph idx="1"/>
          </p:nvPr>
        </p:nvSpPr>
        <p:spPr>
          <a:xfrm>
            <a:off x="4766733" y="763551"/>
            <a:ext cx="6815667" cy="536261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lvl1pPr>
              <a:defRPr lang="de-DE" dirty="0" smtClean="0"/>
            </a:lvl1pPr>
            <a:lvl2pPr>
              <a:defRPr lang="de-DE" dirty="0" smtClean="0"/>
            </a:lvl2pPr>
            <a:lvl3pPr>
              <a:defRPr lang="de-DE" dirty="0" smtClean="0"/>
            </a:lvl3pPr>
            <a:lvl4pPr>
              <a:defRPr lang="de-DE" sz="1800" dirty="0" smtClean="0"/>
            </a:lvl4pPr>
            <a:lvl5pPr>
              <a:defRPr lang="de-DE" sz="1800" dirty="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609603" y="763552"/>
            <a:ext cx="4011084" cy="53626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Titel 1"/>
          <p:cNvSpPr>
            <a:spLocks noGrp="1"/>
          </p:cNvSpPr>
          <p:nvPr>
            <p:ph type="title"/>
          </p:nvPr>
        </p:nvSpPr>
        <p:spPr>
          <a:xfrm>
            <a:off x="0" y="0"/>
            <a:ext cx="12192000" cy="630238"/>
          </a:xfrm>
        </p:spPr>
        <p:txBody>
          <a:bodyPr/>
          <a:lstStyle/>
          <a:p>
            <a:r>
              <a:rPr lang="de-DE"/>
              <a:t>Mastertitelformat bearbeiten</a:t>
            </a:r>
          </a:p>
        </p:txBody>
      </p:sp>
    </p:spTree>
    <p:extLst>
      <p:ext uri="{BB962C8B-B14F-4D97-AF65-F5344CB8AC3E}">
        <p14:creationId xmlns:p14="http://schemas.microsoft.com/office/powerpoint/2010/main" val="1965970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ild mit Überschrift">
    <p:spTree>
      <p:nvGrpSpPr>
        <p:cNvPr id="1" name=""/>
        <p:cNvGrpSpPr/>
        <p:nvPr/>
      </p:nvGrpSpPr>
      <p:grpSpPr>
        <a:xfrm>
          <a:off x="0" y="0"/>
          <a:ext cx="0" cy="0"/>
          <a:chOff x="0" y="0"/>
          <a:chExt cx="0" cy="0"/>
        </a:xfrm>
      </p:grpSpPr>
      <p:sp>
        <p:nvSpPr>
          <p:cNvPr id="3" name="Bildplatzhalter 2"/>
          <p:cNvSpPr>
            <a:spLocks noGrp="1"/>
          </p:cNvSpPr>
          <p:nvPr>
            <p:ph type="pic" idx="1"/>
          </p:nvPr>
        </p:nvSpPr>
        <p:spPr>
          <a:xfrm>
            <a:off x="2389717" y="836577"/>
            <a:ext cx="7315200" cy="43450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6" name="Titel 1"/>
          <p:cNvSpPr>
            <a:spLocks noGrp="1"/>
          </p:cNvSpPr>
          <p:nvPr>
            <p:ph type="title"/>
          </p:nvPr>
        </p:nvSpPr>
        <p:spPr>
          <a:xfrm>
            <a:off x="0" y="0"/>
            <a:ext cx="12192000" cy="630238"/>
          </a:xfrm>
        </p:spPr>
        <p:txBody>
          <a:bodyPr/>
          <a:lstStyle/>
          <a:p>
            <a:r>
              <a:rPr lang="de-DE"/>
              <a:t>Mastertitelformat bearbeiten</a:t>
            </a:r>
          </a:p>
        </p:txBody>
      </p:sp>
    </p:spTree>
    <p:extLst>
      <p:ext uri="{BB962C8B-B14F-4D97-AF65-F5344CB8AC3E}">
        <p14:creationId xmlns:p14="http://schemas.microsoft.com/office/powerpoint/2010/main" val="2228694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lvl4pPr>
              <a:defRPr lang="de-DE" sz="1800" dirty="0" smtClean="0">
                <a:solidFill>
                  <a:schemeClr val="tx1"/>
                </a:solidFill>
                <a:latin typeface="+mn-lt"/>
              </a:defRPr>
            </a:lvl4pPr>
            <a:lvl5pPr>
              <a:defRPr sz="18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74781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image" Target="../media/image6.png"/><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theme" Target="../theme/theme2.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image" Target="../media/image2.jpeg"/><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0"/>
          <p:cNvSpPr>
            <a:spLocks noGrp="1" noChangeArrowheads="1"/>
          </p:cNvSpPr>
          <p:nvPr>
            <p:ph type="body" idx="1"/>
          </p:nvPr>
        </p:nvSpPr>
        <p:spPr bwMode="auto">
          <a:xfrm>
            <a:off x="478369" y="692150"/>
            <a:ext cx="11235267" cy="565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180000" rIns="0" bIns="180000" numCol="1" anchor="t" anchorCtr="0" compatLnSpc="1">
            <a:prstTxWarp prst="textNoShape">
              <a:avLst/>
            </a:prstTxWarp>
          </a:bodyPr>
          <a:lstStyle/>
          <a:p>
            <a:pPr lvl="0"/>
            <a:r>
              <a:rPr lang="de-DE" altLang="de-DE"/>
              <a:t>erste Ebene</a:t>
            </a:r>
          </a:p>
          <a:p>
            <a:pPr lvl="1"/>
            <a:r>
              <a:rPr lang="de-DE" altLang="de-DE"/>
              <a:t>zweite Ebene</a:t>
            </a:r>
          </a:p>
          <a:p>
            <a:pPr lvl="2"/>
            <a:r>
              <a:rPr lang="de-DE" altLang="de-DE"/>
              <a:t>dritte Ebene</a:t>
            </a:r>
          </a:p>
        </p:txBody>
      </p:sp>
      <p:sp>
        <p:nvSpPr>
          <p:cNvPr id="1027" name="Rectangle 11"/>
          <p:cNvSpPr>
            <a:spLocks noGrp="1" noChangeArrowheads="1"/>
          </p:cNvSpPr>
          <p:nvPr>
            <p:ph type="title"/>
          </p:nvPr>
        </p:nvSpPr>
        <p:spPr bwMode="auto">
          <a:xfrm>
            <a:off x="0" y="0"/>
            <a:ext cx="12192000"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1" compatLnSpc="1">
            <a:prstTxWarp prst="textNoShape">
              <a:avLst/>
            </a:prstTxWarp>
          </a:bodyPr>
          <a:lstStyle/>
          <a:p>
            <a:pPr lvl="0"/>
            <a:r>
              <a:rPr lang="de-DE" altLang="de-DE"/>
              <a:t>Mastertitelformat bearbeiten</a:t>
            </a:r>
          </a:p>
        </p:txBody>
      </p:sp>
      <p:sp>
        <p:nvSpPr>
          <p:cNvPr id="1028" name="Line 12"/>
          <p:cNvSpPr>
            <a:spLocks noChangeShapeType="1"/>
          </p:cNvSpPr>
          <p:nvPr userDrawn="1"/>
        </p:nvSpPr>
        <p:spPr bwMode="auto">
          <a:xfrm>
            <a:off x="4237" y="682625"/>
            <a:ext cx="12187767" cy="0"/>
          </a:xfrm>
          <a:prstGeom prst="line">
            <a:avLst/>
          </a:prstGeom>
          <a:noFill/>
          <a:ln w="50800">
            <a:solidFill>
              <a:srgbClr val="84B818"/>
            </a:solidFill>
            <a:round/>
            <a:headEnd type="none" w="sm" len="sm"/>
            <a:tailEnd/>
          </a:ln>
          <a:extLst>
            <a:ext uri="{909E8E84-426E-40DD-AFC4-6F175D3DCCD1}">
              <a14:hiddenFill xmlns:a14="http://schemas.microsoft.com/office/drawing/2010/main">
                <a:noFill/>
              </a14:hiddenFill>
            </a:ext>
          </a:extLst>
        </p:spPr>
        <p:txBody>
          <a:bodyPr/>
          <a:lstStyle/>
          <a:p>
            <a:endParaRPr lang="de-DE"/>
          </a:p>
        </p:txBody>
      </p:sp>
      <p:sp>
        <p:nvSpPr>
          <p:cNvPr id="1029" name="Line 17"/>
          <p:cNvSpPr>
            <a:spLocks noChangeShapeType="1"/>
          </p:cNvSpPr>
          <p:nvPr userDrawn="1"/>
        </p:nvSpPr>
        <p:spPr bwMode="auto">
          <a:xfrm>
            <a:off x="1" y="6345238"/>
            <a:ext cx="11208567" cy="0"/>
          </a:xfrm>
          <a:prstGeom prst="line">
            <a:avLst/>
          </a:prstGeom>
          <a:noFill/>
          <a:ln w="50800">
            <a:solidFill>
              <a:srgbClr val="84B818"/>
            </a:solidFill>
            <a:round/>
            <a:headEnd type="none" w="sm" len="sm"/>
            <a:tailEnd/>
          </a:ln>
          <a:extLst>
            <a:ext uri="{909E8E84-426E-40DD-AFC4-6F175D3DCCD1}">
              <a14:hiddenFill xmlns:a14="http://schemas.microsoft.com/office/drawing/2010/main">
                <a:noFill/>
              </a14:hiddenFill>
            </a:ext>
          </a:extLst>
        </p:spPr>
        <p:txBody>
          <a:bodyPr/>
          <a:lstStyle/>
          <a:p>
            <a:endParaRPr lang="de-DE"/>
          </a:p>
        </p:txBody>
      </p:sp>
      <p:pic>
        <p:nvPicPr>
          <p:cNvPr id="1030" name="Picture 18" descr="rst Logo RGB aus Visio"/>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11275289" y="6216651"/>
            <a:ext cx="818804" cy="56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3" descr="tud_logo_rgb_150dpi"/>
          <p:cNvPicPr>
            <a:picLocks noChangeAspect="1" noChangeArrowheads="1"/>
          </p:cNvPicPr>
          <p:nvPr userDrawn="1"/>
        </p:nvPicPr>
        <p:blipFill>
          <a:blip r:embed="rId32">
            <a:extLst>
              <a:ext uri="{28A0092B-C50C-407E-A947-70E740481C1C}">
                <a14:useLocalDpi xmlns:a14="http://schemas.microsoft.com/office/drawing/2010/main" val="0"/>
              </a:ext>
            </a:extLst>
          </a:blip>
          <a:srcRect/>
          <a:stretch>
            <a:fillRect/>
          </a:stretch>
        </p:blipFill>
        <p:spPr bwMode="auto">
          <a:xfrm>
            <a:off x="143934" y="6416680"/>
            <a:ext cx="2182091" cy="394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62" r:id="rId1"/>
    <p:sldLayoutId id="2147484253" r:id="rId2"/>
    <p:sldLayoutId id="2147484254" r:id="rId3"/>
    <p:sldLayoutId id="2147484255" r:id="rId4"/>
    <p:sldLayoutId id="2147484256" r:id="rId5"/>
    <p:sldLayoutId id="2147484257" r:id="rId6"/>
    <p:sldLayoutId id="2147484258" r:id="rId7"/>
    <p:sldLayoutId id="2147484259" r:id="rId8"/>
    <p:sldLayoutId id="2147484260" r:id="rId9"/>
    <p:sldLayoutId id="2147484261" r:id="rId10"/>
    <p:sldLayoutId id="2147484263" r:id="rId11"/>
    <p:sldLayoutId id="2147484264" r:id="rId12"/>
    <p:sldLayoutId id="2147484265" r:id="rId13"/>
    <p:sldLayoutId id="2147484266" r:id="rId14"/>
    <p:sldLayoutId id="2147484267" r:id="rId15"/>
    <p:sldLayoutId id="2147484268" r:id="rId16"/>
    <p:sldLayoutId id="2147484269" r:id="rId17"/>
    <p:sldLayoutId id="2147484270" r:id="rId18"/>
    <p:sldLayoutId id="2147484271" r:id="rId19"/>
    <p:sldLayoutId id="2147484272" r:id="rId20"/>
    <p:sldLayoutId id="2147484273" r:id="rId21"/>
    <p:sldLayoutId id="2147484274" r:id="rId22"/>
    <p:sldLayoutId id="2147484275" r:id="rId23"/>
    <p:sldLayoutId id="2147484276" r:id="rId24"/>
    <p:sldLayoutId id="2147484277" r:id="rId25"/>
    <p:sldLayoutId id="2147484278" r:id="rId26"/>
    <p:sldLayoutId id="2147484279" r:id="rId27"/>
    <p:sldLayoutId id="2147484280" r:id="rId28"/>
    <p:sldLayoutId id="2147484306" r:id="rId29"/>
  </p:sldLayoutIdLst>
  <p:txStyles>
    <p:titleStyle>
      <a:lvl1pPr algn="ctr" rtl="0" eaLnBrk="1" fontAlgn="base" hangingPunct="1">
        <a:spcBef>
          <a:spcPct val="0"/>
        </a:spcBef>
        <a:spcAft>
          <a:spcPct val="0"/>
        </a:spcAft>
        <a:defRPr sz="2400" b="1">
          <a:solidFill>
            <a:schemeClr val="tx2"/>
          </a:solidFill>
          <a:latin typeface="+mj-lt"/>
          <a:ea typeface="+mj-ea"/>
          <a:cs typeface="+mj-cs"/>
        </a:defRPr>
      </a:lvl1pPr>
      <a:lvl2pPr algn="ctr" rtl="0" eaLnBrk="1" fontAlgn="base" hangingPunct="1">
        <a:spcBef>
          <a:spcPct val="0"/>
        </a:spcBef>
        <a:spcAft>
          <a:spcPct val="0"/>
        </a:spcAft>
        <a:defRPr sz="2400" b="1">
          <a:solidFill>
            <a:schemeClr val="tx2"/>
          </a:solidFill>
          <a:latin typeface="Arial" charset="0"/>
        </a:defRPr>
      </a:lvl2pPr>
      <a:lvl3pPr algn="ctr" rtl="0" eaLnBrk="1" fontAlgn="base" hangingPunct="1">
        <a:spcBef>
          <a:spcPct val="0"/>
        </a:spcBef>
        <a:spcAft>
          <a:spcPct val="0"/>
        </a:spcAft>
        <a:defRPr sz="2400" b="1">
          <a:solidFill>
            <a:schemeClr val="tx2"/>
          </a:solidFill>
          <a:latin typeface="Arial" charset="0"/>
        </a:defRPr>
      </a:lvl3pPr>
      <a:lvl4pPr algn="ctr" rtl="0" eaLnBrk="1" fontAlgn="base" hangingPunct="1">
        <a:spcBef>
          <a:spcPct val="0"/>
        </a:spcBef>
        <a:spcAft>
          <a:spcPct val="0"/>
        </a:spcAft>
        <a:defRPr sz="2400" b="1">
          <a:solidFill>
            <a:schemeClr val="tx2"/>
          </a:solidFill>
          <a:latin typeface="Arial" charset="0"/>
        </a:defRPr>
      </a:lvl4pPr>
      <a:lvl5pPr algn="ctr" rtl="0" eaLnBrk="1" fontAlgn="base" hangingPunct="1">
        <a:spcBef>
          <a:spcPct val="0"/>
        </a:spcBef>
        <a:spcAft>
          <a:spcPct val="0"/>
        </a:spcAft>
        <a:defRPr sz="2400" b="1">
          <a:solidFill>
            <a:schemeClr val="tx2"/>
          </a:solidFill>
          <a:latin typeface="Arial" charset="0"/>
        </a:defRPr>
      </a:lvl5pPr>
      <a:lvl6pPr marL="457200" algn="ctr" rtl="0" eaLnBrk="1" fontAlgn="base" hangingPunct="1">
        <a:spcBef>
          <a:spcPct val="0"/>
        </a:spcBef>
        <a:spcAft>
          <a:spcPct val="0"/>
        </a:spcAft>
        <a:defRPr sz="2400" b="1">
          <a:solidFill>
            <a:schemeClr val="tx2"/>
          </a:solidFill>
          <a:latin typeface="Arial" charset="0"/>
        </a:defRPr>
      </a:lvl6pPr>
      <a:lvl7pPr marL="914400" algn="ctr" rtl="0" eaLnBrk="1" fontAlgn="base" hangingPunct="1">
        <a:spcBef>
          <a:spcPct val="0"/>
        </a:spcBef>
        <a:spcAft>
          <a:spcPct val="0"/>
        </a:spcAft>
        <a:defRPr sz="2400" b="1">
          <a:solidFill>
            <a:schemeClr val="tx2"/>
          </a:solidFill>
          <a:latin typeface="Arial" charset="0"/>
        </a:defRPr>
      </a:lvl7pPr>
      <a:lvl8pPr marL="1371600" algn="ctr" rtl="0" eaLnBrk="1" fontAlgn="base" hangingPunct="1">
        <a:spcBef>
          <a:spcPct val="0"/>
        </a:spcBef>
        <a:spcAft>
          <a:spcPct val="0"/>
        </a:spcAft>
        <a:defRPr sz="2400" b="1">
          <a:solidFill>
            <a:schemeClr val="tx2"/>
          </a:solidFill>
          <a:latin typeface="Arial" charset="0"/>
        </a:defRPr>
      </a:lvl8pPr>
      <a:lvl9pPr marL="1828800" algn="ctr" rtl="0" eaLnBrk="1" fontAlgn="base" hangingPunct="1">
        <a:spcBef>
          <a:spcPct val="0"/>
        </a:spcBef>
        <a:spcAft>
          <a:spcPct val="0"/>
        </a:spcAft>
        <a:defRPr sz="2400" b="1">
          <a:solidFill>
            <a:schemeClr val="tx2"/>
          </a:solidFill>
          <a:latin typeface="Arial" charset="0"/>
        </a:defRPr>
      </a:lvl9pPr>
    </p:titleStyle>
    <p:bodyStyle>
      <a:lvl1pPr marL="342900" indent="-342900" algn="l" rtl="0" eaLnBrk="1" fontAlgn="base" hangingPunct="1">
        <a:spcBef>
          <a:spcPct val="20000"/>
        </a:spcBef>
        <a:spcAft>
          <a:spcPct val="0"/>
        </a:spcAft>
        <a:buClr>
          <a:schemeClr val="tx1"/>
        </a:buClr>
        <a:buFont typeface="Wingdings" panose="05000000000000000000" pitchFamily="2" charset="2"/>
        <a:buChar char="§"/>
        <a:defRPr sz="2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1"/>
        </a:buClr>
        <a:buChar char="-"/>
        <a:defRPr sz="2000">
          <a:solidFill>
            <a:schemeClr val="tx1"/>
          </a:solidFill>
          <a:latin typeface="+mn-lt"/>
        </a:defRPr>
      </a:lvl2pPr>
      <a:lvl3pPr marL="1143000" indent="-228600" algn="l" rtl="0" eaLnBrk="1" fontAlgn="base" hangingPunct="1">
        <a:spcBef>
          <a:spcPct val="20000"/>
        </a:spcBef>
        <a:spcAft>
          <a:spcPct val="0"/>
        </a:spcAft>
        <a:buClr>
          <a:schemeClr val="tx1"/>
        </a:buClr>
        <a:buChar char="•"/>
        <a:defRPr>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5DA31A6-BE88-74CC-5A74-F8CB88163FA9}"/>
              </a:ext>
            </a:extLst>
          </p:cNvPr>
          <p:cNvSpPr/>
          <p:nvPr/>
        </p:nvSpPr>
        <p:spPr>
          <a:xfrm>
            <a:off x="0" y="6416683"/>
            <a:ext cx="2999652" cy="441316"/>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7">
            <a:extLst>
              <a:ext uri="{FF2B5EF4-FFF2-40B4-BE49-F238E27FC236}">
                <a16:creationId xmlns:a16="http://schemas.microsoft.com/office/drawing/2014/main" id="{8CAC8BC7-E332-ECE7-A277-D2C5BC37995E}"/>
              </a:ext>
            </a:extLst>
          </p:cNvPr>
          <p:cNvPicPr>
            <a:picLocks noChangeAspect="1"/>
          </p:cNvPicPr>
          <p:nvPr/>
        </p:nvPicPr>
        <p:blipFill>
          <a:blip r:embed="rId26"/>
          <a:stretch>
            <a:fillRect/>
          </a:stretch>
        </p:blipFill>
        <p:spPr>
          <a:xfrm>
            <a:off x="136126" y="6437275"/>
            <a:ext cx="1207346" cy="365010"/>
          </a:xfrm>
          <a:prstGeom prst="rect">
            <a:avLst/>
          </a:prstGeom>
          <a:noFill/>
          <a:ln cap="flat">
            <a:noFill/>
          </a:ln>
        </p:spPr>
      </p:pic>
      <p:sp>
        <p:nvSpPr>
          <p:cNvPr id="4" name="Rectangle 10">
            <a:extLst>
              <a:ext uri="{FF2B5EF4-FFF2-40B4-BE49-F238E27FC236}">
                <a16:creationId xmlns:a16="http://schemas.microsoft.com/office/drawing/2014/main" id="{6213567F-2898-E9AB-B311-0ECE8F4B7551}"/>
              </a:ext>
            </a:extLst>
          </p:cNvPr>
          <p:cNvSpPr txBox="1">
            <a:spLocks noGrp="1"/>
          </p:cNvSpPr>
          <p:nvPr>
            <p:ph type="body" idx="1"/>
          </p:nvPr>
        </p:nvSpPr>
        <p:spPr>
          <a:xfrm>
            <a:off x="478368" y="692145"/>
            <a:ext cx="11235269" cy="5653085"/>
          </a:xfrm>
          <a:prstGeom prst="rect">
            <a:avLst/>
          </a:prstGeom>
          <a:noFill/>
          <a:ln>
            <a:noFill/>
          </a:ln>
        </p:spPr>
        <p:txBody>
          <a:bodyPr vert="horz" wrap="square" lIns="0" tIns="179999" rIns="0" bIns="179999" anchor="t" anchorCtr="0" compatLnSpc="1">
            <a:noAutofit/>
          </a:bodyPr>
          <a:lstStyle/>
          <a:p>
            <a:pPr lvl="0"/>
            <a:r>
              <a:rPr lang="de-DE"/>
              <a:t>erste Ebene                                                </a:t>
            </a:r>
          </a:p>
          <a:p>
            <a:pPr lvl="1"/>
            <a:r>
              <a:rPr lang="de-DE"/>
              <a:t>zweite Ebene</a:t>
            </a:r>
          </a:p>
          <a:p>
            <a:pPr lvl="2"/>
            <a:r>
              <a:rPr lang="de-DE"/>
              <a:t>dritte Ebene</a:t>
            </a:r>
          </a:p>
        </p:txBody>
      </p:sp>
      <p:sp>
        <p:nvSpPr>
          <p:cNvPr id="5" name="Rectangle 11">
            <a:extLst>
              <a:ext uri="{FF2B5EF4-FFF2-40B4-BE49-F238E27FC236}">
                <a16:creationId xmlns:a16="http://schemas.microsoft.com/office/drawing/2014/main" id="{7E53EAFB-A05C-1344-8B03-21CCAF26249F}"/>
              </a:ext>
            </a:extLst>
          </p:cNvPr>
          <p:cNvSpPr txBox="1">
            <a:spLocks noGrp="1"/>
          </p:cNvSpPr>
          <p:nvPr>
            <p:ph type="title"/>
          </p:nvPr>
        </p:nvSpPr>
        <p:spPr>
          <a:xfrm>
            <a:off x="0" y="0"/>
            <a:ext cx="12191996" cy="630241"/>
          </a:xfrm>
          <a:prstGeom prst="rect">
            <a:avLst/>
          </a:prstGeom>
          <a:noFill/>
          <a:ln>
            <a:noFill/>
          </a:ln>
        </p:spPr>
        <p:txBody>
          <a:bodyPr vert="horz" wrap="square" lIns="0" tIns="0" rIns="0" bIns="0" anchor="ctr" anchorCtr="1" compatLnSpc="1">
            <a:noAutofit/>
          </a:bodyPr>
          <a:lstStyle/>
          <a:p>
            <a:pPr lvl="0"/>
            <a:r>
              <a:rPr lang="de-DE"/>
              <a:t>Mastertitelformat bearbeiten</a:t>
            </a:r>
          </a:p>
        </p:txBody>
      </p:sp>
      <p:sp>
        <p:nvSpPr>
          <p:cNvPr id="6" name="Line 12">
            <a:extLst>
              <a:ext uri="{FF2B5EF4-FFF2-40B4-BE49-F238E27FC236}">
                <a16:creationId xmlns:a16="http://schemas.microsoft.com/office/drawing/2014/main" id="{1902AC06-596E-E5C0-E40C-2FE0FBCCD180}"/>
              </a:ext>
            </a:extLst>
          </p:cNvPr>
          <p:cNvSpPr/>
          <p:nvPr/>
        </p:nvSpPr>
        <p:spPr>
          <a:xfrm>
            <a:off x="0" y="682627"/>
            <a:ext cx="1219200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flat">
            <a:solidFill>
              <a:srgbClr val="84B818"/>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7">
            <a:extLst>
              <a:ext uri="{FF2B5EF4-FFF2-40B4-BE49-F238E27FC236}">
                <a16:creationId xmlns:a16="http://schemas.microsoft.com/office/drawing/2014/main" id="{C7B83F04-86E3-97CA-B2B1-9893A8015988}"/>
              </a:ext>
            </a:extLst>
          </p:cNvPr>
          <p:cNvSpPr/>
          <p:nvPr/>
        </p:nvSpPr>
        <p:spPr>
          <a:xfrm>
            <a:off x="0" y="6345241"/>
            <a:ext cx="11208568"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flat">
            <a:solidFill>
              <a:srgbClr val="84B818"/>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pic>
        <p:nvPicPr>
          <p:cNvPr id="8" name="Picture 18" descr="rst Logo RGB aus Visio">
            <a:extLst>
              <a:ext uri="{FF2B5EF4-FFF2-40B4-BE49-F238E27FC236}">
                <a16:creationId xmlns:a16="http://schemas.microsoft.com/office/drawing/2014/main" id="{425BC730-06C5-970A-A5A3-0E5CD99FCAEE}"/>
              </a:ext>
            </a:extLst>
          </p:cNvPr>
          <p:cNvPicPr>
            <a:picLocks noChangeAspect="1"/>
          </p:cNvPicPr>
          <p:nvPr/>
        </p:nvPicPr>
        <p:blipFill>
          <a:blip r:embed="rId27"/>
          <a:srcRect/>
          <a:stretch>
            <a:fillRect/>
          </a:stretch>
        </p:blipFill>
        <p:spPr>
          <a:xfrm>
            <a:off x="11275292" y="6216648"/>
            <a:ext cx="818799" cy="565263"/>
          </a:xfrm>
          <a:prstGeom prst="rect">
            <a:avLst/>
          </a:prstGeom>
          <a:noFill/>
          <a:ln cap="flat">
            <a:noFill/>
          </a:ln>
        </p:spPr>
      </p:pic>
      <p:pic>
        <p:nvPicPr>
          <p:cNvPr id="9" name="Picture 13" descr="tud_logo_rgb_150dpi">
            <a:extLst>
              <a:ext uri="{FF2B5EF4-FFF2-40B4-BE49-F238E27FC236}">
                <a16:creationId xmlns:a16="http://schemas.microsoft.com/office/drawing/2014/main" id="{85FE2DFF-260B-E2B5-A5F3-370D796E5912}"/>
              </a:ext>
            </a:extLst>
          </p:cNvPr>
          <p:cNvPicPr>
            <a:picLocks noChangeAspect="1"/>
          </p:cNvPicPr>
          <p:nvPr/>
        </p:nvPicPr>
        <p:blipFill>
          <a:blip r:embed="rId28"/>
          <a:srcRect/>
          <a:stretch>
            <a:fillRect/>
          </a:stretch>
        </p:blipFill>
        <p:spPr>
          <a:xfrm>
            <a:off x="143935" y="6416683"/>
            <a:ext cx="2182087" cy="394856"/>
          </a:xfrm>
          <a:prstGeom prst="rect">
            <a:avLst/>
          </a:prstGeom>
          <a:noFill/>
          <a:ln cap="flat">
            <a:noFill/>
          </a:ln>
        </p:spPr>
      </p:pic>
    </p:spTree>
    <p:extLst>
      <p:ext uri="{BB962C8B-B14F-4D97-AF65-F5344CB8AC3E}">
        <p14:creationId xmlns:p14="http://schemas.microsoft.com/office/powerpoint/2010/main" val="4276274808"/>
      </p:ext>
    </p:extLst>
  </p:cSld>
  <p:clrMap bg1="lt1" tx1="dk1" bg2="lt2" tx2="dk2" accent1="accent1" accent2="accent2" accent3="accent3" accent4="accent4" accent5="accent5" accent6="accent6" hlink="hlink" folHlink="folHlink"/>
  <p:sldLayoutIdLst>
    <p:sldLayoutId id="2147484282" r:id="rId1"/>
    <p:sldLayoutId id="2147484283" r:id="rId2"/>
    <p:sldLayoutId id="2147484284" r:id="rId3"/>
    <p:sldLayoutId id="2147484285" r:id="rId4"/>
    <p:sldLayoutId id="2147484286" r:id="rId5"/>
    <p:sldLayoutId id="2147484287" r:id="rId6"/>
    <p:sldLayoutId id="2147484288" r:id="rId7"/>
    <p:sldLayoutId id="2147484289" r:id="rId8"/>
    <p:sldLayoutId id="2147484290" r:id="rId9"/>
    <p:sldLayoutId id="2147484291" r:id="rId10"/>
    <p:sldLayoutId id="2147484292" r:id="rId11"/>
    <p:sldLayoutId id="2147484293" r:id="rId12"/>
    <p:sldLayoutId id="2147484294" r:id="rId13"/>
    <p:sldLayoutId id="2147484295" r:id="rId14"/>
    <p:sldLayoutId id="2147484296" r:id="rId15"/>
    <p:sldLayoutId id="2147484297" r:id="rId16"/>
    <p:sldLayoutId id="2147484298" r:id="rId17"/>
    <p:sldLayoutId id="2147484299" r:id="rId18"/>
    <p:sldLayoutId id="2147484300" r:id="rId19"/>
    <p:sldLayoutId id="2147484301" r:id="rId20"/>
    <p:sldLayoutId id="2147484302" r:id="rId21"/>
    <p:sldLayoutId id="2147484303" r:id="rId22"/>
    <p:sldLayoutId id="2147484304" r:id="rId23"/>
    <p:sldLayoutId id="2147484305" r:id="rId24"/>
  </p:sldLayoutIdLst>
  <p:txStyles>
    <p:titleStyle>
      <a:lvl1pPr marL="0" marR="0" lvl="0" indent="0" algn="ctr" defTabSz="914400" rtl="0" fontAlgn="auto" hangingPunct="1">
        <a:lnSpc>
          <a:spcPct val="100000"/>
        </a:lnSpc>
        <a:spcBef>
          <a:spcPts val="0"/>
        </a:spcBef>
        <a:spcAft>
          <a:spcPts val="0"/>
        </a:spcAft>
        <a:buNone/>
        <a:tabLst/>
        <a:defRPr lang="de-DE" sz="2400" b="1" i="0" u="none" strike="noStrike" kern="0" cap="none" spc="0" baseline="0">
          <a:solidFill>
            <a:srgbClr val="000000"/>
          </a:solidFill>
          <a:uFillTx/>
          <a:latin typeface="Arial"/>
        </a:defRPr>
      </a:lvl1pPr>
    </p:titleStyle>
    <p:bodyStyle>
      <a:lvl1pPr marL="342900" marR="0" lvl="0" indent="-342900" algn="l" defTabSz="914400" rtl="0" fontAlgn="auto" hangingPunct="1">
        <a:lnSpc>
          <a:spcPct val="100000"/>
        </a:lnSpc>
        <a:spcBef>
          <a:spcPts val="500"/>
        </a:spcBef>
        <a:spcAft>
          <a:spcPts val="0"/>
        </a:spcAft>
        <a:buClr>
          <a:srgbClr val="000000"/>
        </a:buClr>
        <a:buSzPct val="100000"/>
        <a:buFont typeface="Wingdings" pitchFamily="2"/>
        <a:buChar char="§"/>
        <a:tabLst/>
        <a:defRPr lang="de-DE" sz="2200" b="0" i="0" u="none" strike="noStrike" kern="0" cap="none" spc="0" baseline="0">
          <a:solidFill>
            <a:srgbClr val="000000"/>
          </a:solidFill>
          <a:uFillTx/>
          <a:latin typeface="Arial"/>
        </a:defRPr>
      </a:lvl1pPr>
      <a:lvl2pPr marL="742950" marR="0" lvl="1" indent="-285750" algn="l" defTabSz="914400" rtl="0" fontAlgn="auto" hangingPunct="1">
        <a:lnSpc>
          <a:spcPct val="100000"/>
        </a:lnSpc>
        <a:spcBef>
          <a:spcPts val="500"/>
        </a:spcBef>
        <a:spcAft>
          <a:spcPts val="0"/>
        </a:spcAft>
        <a:buClr>
          <a:srgbClr val="000000"/>
        </a:buClr>
        <a:buSzPct val="100000"/>
        <a:buChar char="-"/>
        <a:tabLst/>
        <a:defRPr lang="de-DE" sz="2000" b="0" i="0" u="none" strike="noStrike" kern="0" cap="none" spc="0" baseline="0">
          <a:solidFill>
            <a:srgbClr val="000000"/>
          </a:solidFill>
          <a:uFillTx/>
          <a:latin typeface="Arial"/>
        </a:defRPr>
      </a:lvl2pPr>
      <a:lvl3pPr marL="1143000" marR="0" lvl="2" indent="-228600" algn="l" defTabSz="914400" rtl="0" fontAlgn="auto" hangingPunct="1">
        <a:lnSpc>
          <a:spcPct val="100000"/>
        </a:lnSpc>
        <a:spcBef>
          <a:spcPts val="0"/>
        </a:spcBef>
        <a:spcAft>
          <a:spcPts val="0"/>
        </a:spcAft>
        <a:buClr>
          <a:srgbClr val="000000"/>
        </a:buClr>
        <a:buSzPct val="100000"/>
        <a:buChar char="•"/>
        <a:tabLst/>
        <a:defRPr lang="de-DE" sz="1800" b="0" i="0" u="none" strike="noStrike" kern="0" cap="none" spc="0" baseline="0">
          <a:solidFill>
            <a:srgbClr val="000000"/>
          </a:solidFill>
          <a:uFillTx/>
          <a:latin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www.chachatelier.fr/latexit/" TargetMode="External"/><Relationship Id="rId2" Type="http://schemas.openxmlformats.org/officeDocument/2006/relationships/hyperlink" Target="http://www.jonathanleroux.org/software/iguanatex/"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1.xml"/><Relationship Id="rId4" Type="http://schemas.openxmlformats.org/officeDocument/2006/relationships/hyperlink" Target="https://doi.org/10.1016/j.ijmedinf.2023.105026"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77F335EE-83E3-42C2-8131-8C67001F0F3D}"/>
              </a:ext>
            </a:extLst>
          </p:cNvPr>
          <p:cNvSpPr txBox="1">
            <a:spLocks noGrp="1"/>
          </p:cNvSpPr>
          <p:nvPr>
            <p:ph type="body" idx="4294967295"/>
          </p:nvPr>
        </p:nvSpPr>
        <p:spPr>
          <a:xfrm>
            <a:off x="1439997" y="5824106"/>
            <a:ext cx="9768315" cy="480974"/>
          </a:xfrm>
        </p:spPr>
        <p:txBody>
          <a:bodyPr tIns="0" bIns="0"/>
          <a:lstStyle/>
          <a:p>
            <a:pPr lvl="0" hangingPunct="0">
              <a:spcBef>
                <a:spcPts val="400"/>
              </a:spcBef>
              <a:buNone/>
            </a:pPr>
            <a:r>
              <a:rPr lang="en-GB" sz="1500" u="sng" kern="1200"/>
              <a:t>Mohammed Faizan​</a:t>
            </a:r>
          </a:p>
          <a:p>
            <a:pPr lvl="0" hangingPunct="0">
              <a:spcBef>
                <a:spcPts val="400"/>
              </a:spcBef>
              <a:buNone/>
            </a:pPr>
            <a:r>
              <a:rPr lang="en-GB" sz="1500" kern="1200"/>
              <a:t>Supervisors : M.sc. Heiko Renz , M.sc. Khazar Dargahi Nobari </a:t>
            </a:r>
            <a:endParaRPr lang="de-DE" sz="1500" kern="1200"/>
          </a:p>
        </p:txBody>
      </p:sp>
      <p:sp>
        <p:nvSpPr>
          <p:cNvPr id="3" name="Textplatzhalter 5">
            <a:extLst>
              <a:ext uri="{FF2B5EF4-FFF2-40B4-BE49-F238E27FC236}">
                <a16:creationId xmlns:a16="http://schemas.microsoft.com/office/drawing/2014/main" id="{D38608AD-25AC-7605-8933-C104A52E82DB}"/>
              </a:ext>
            </a:extLst>
          </p:cNvPr>
          <p:cNvSpPr txBox="1">
            <a:spLocks noGrp="1"/>
          </p:cNvSpPr>
          <p:nvPr>
            <p:ph type="body" idx="4294967295"/>
          </p:nvPr>
        </p:nvSpPr>
        <p:spPr>
          <a:xfrm>
            <a:off x="1439997" y="6297701"/>
            <a:ext cx="9768315" cy="480974"/>
          </a:xfrm>
        </p:spPr>
        <p:txBody>
          <a:bodyPr tIns="0" bIns="0"/>
          <a:lstStyle/>
          <a:p>
            <a:pPr lvl="0" hangingPunct="0">
              <a:spcBef>
                <a:spcPts val="400"/>
              </a:spcBef>
              <a:buNone/>
            </a:pPr>
            <a:r>
              <a:rPr lang="de-DE" sz="1500" kern="1200"/>
              <a:t>Univ.-Prof. Dr.-Ing. Prof. h.c. Dr. h.c. Torsten Bertram</a:t>
            </a:r>
          </a:p>
          <a:p>
            <a:pPr lvl="0" hangingPunct="0">
              <a:spcBef>
                <a:spcPts val="400"/>
              </a:spcBef>
              <a:buNone/>
            </a:pPr>
            <a:r>
              <a:rPr lang="en-US" sz="1500" kern="1200"/>
              <a:t>Institute of Control Theory and Systems Engineering</a:t>
            </a:r>
          </a:p>
          <a:p>
            <a:pPr lvl="0" hangingPunct="0">
              <a:spcBef>
                <a:spcPts val="400"/>
              </a:spcBef>
              <a:buNone/>
            </a:pPr>
            <a:endParaRPr lang="de-DE" sz="1500" kern="1200"/>
          </a:p>
        </p:txBody>
      </p:sp>
      <p:sp>
        <p:nvSpPr>
          <p:cNvPr id="4" name="Untertitel 3">
            <a:extLst>
              <a:ext uri="{FF2B5EF4-FFF2-40B4-BE49-F238E27FC236}">
                <a16:creationId xmlns:a16="http://schemas.microsoft.com/office/drawing/2014/main" id="{AEA2AE55-92A1-E088-39BB-87932D29D3BB}"/>
              </a:ext>
            </a:extLst>
          </p:cNvPr>
          <p:cNvSpPr txBox="1">
            <a:spLocks noGrp="1"/>
          </p:cNvSpPr>
          <p:nvPr>
            <p:ph type="subTitle" idx="4294967295"/>
          </p:nvPr>
        </p:nvSpPr>
        <p:spPr>
          <a:xfrm>
            <a:off x="1439997" y="4868869"/>
            <a:ext cx="9768315" cy="276249"/>
          </a:xfrm>
        </p:spPr>
        <p:txBody>
          <a:bodyPr tIns="0" bIns="0"/>
          <a:lstStyle/>
          <a:p>
            <a:pPr marL="0" lvl="0" indent="0">
              <a:spcBef>
                <a:spcPts val="400"/>
              </a:spcBef>
              <a:buNone/>
            </a:pPr>
            <a:r>
              <a:rPr lang="en-GB" sz="1500" dirty="0" err="1"/>
              <a:t>Fakultät</a:t>
            </a:r>
            <a:r>
              <a:rPr lang="en-GB" sz="1500" dirty="0"/>
              <a:t> ET/IT </a:t>
            </a:r>
            <a:r>
              <a:rPr lang="en-GB" sz="1500" dirty="0" err="1"/>
              <a:t>Lehrstuhl</a:t>
            </a:r>
            <a:r>
              <a:rPr lang="en-GB" sz="1500" dirty="0"/>
              <a:t> RST, 09.01.2024</a:t>
            </a:r>
          </a:p>
          <a:p>
            <a:pPr marL="0" lvl="0" indent="0">
              <a:spcBef>
                <a:spcPts val="400"/>
              </a:spcBef>
              <a:buNone/>
            </a:pPr>
            <a:endParaRPr lang="de-DE" sz="1500" dirty="0"/>
          </a:p>
        </p:txBody>
      </p:sp>
      <p:sp>
        <p:nvSpPr>
          <p:cNvPr id="5" name="Titel 2">
            <a:extLst>
              <a:ext uri="{FF2B5EF4-FFF2-40B4-BE49-F238E27FC236}">
                <a16:creationId xmlns:a16="http://schemas.microsoft.com/office/drawing/2014/main" id="{580DF1D4-E7B4-EB57-2002-DFC4BA263355}"/>
              </a:ext>
            </a:extLst>
          </p:cNvPr>
          <p:cNvSpPr txBox="1">
            <a:spLocks noGrp="1"/>
          </p:cNvSpPr>
          <p:nvPr>
            <p:ph type="title"/>
          </p:nvPr>
        </p:nvSpPr>
        <p:spPr>
          <a:xfrm>
            <a:off x="1439997" y="5157792"/>
            <a:ext cx="9552544" cy="431450"/>
          </a:xfrm>
        </p:spPr>
        <p:txBody>
          <a:bodyPr anchorCtr="1"/>
          <a:lstStyle/>
          <a:p>
            <a:pPr lvl="0" algn="ctr"/>
            <a:r>
              <a:rPr lang="en-GB" dirty="0"/>
              <a:t>Impact of varying collision avoidance strategies on human stress level in human-robot interaction.</a:t>
            </a:r>
            <a:endParaRPr lang="de-DE" dirty="0"/>
          </a:p>
        </p:txBody>
      </p:sp>
      <p:pic>
        <p:nvPicPr>
          <p:cNvPr id="6" name="Picture 7">
            <a:extLst>
              <a:ext uri="{FF2B5EF4-FFF2-40B4-BE49-F238E27FC236}">
                <a16:creationId xmlns:a16="http://schemas.microsoft.com/office/drawing/2014/main" id="{9ADC3B55-DE21-D56F-AEA5-05653C4BC361}"/>
              </a:ext>
            </a:extLst>
          </p:cNvPr>
          <p:cNvPicPr>
            <a:picLocks noChangeAspect="1"/>
          </p:cNvPicPr>
          <p:nvPr/>
        </p:nvPicPr>
        <p:blipFill>
          <a:blip r:embed="rId2"/>
          <a:stretch>
            <a:fillRect/>
          </a:stretch>
        </p:blipFill>
        <p:spPr>
          <a:xfrm>
            <a:off x="729206" y="1413049"/>
            <a:ext cx="6090608" cy="3183794"/>
          </a:xfrm>
          <a:prstGeom prst="rect">
            <a:avLst/>
          </a:prstGeom>
          <a:noFill/>
          <a:ln cap="flat">
            <a:noFill/>
          </a:ln>
        </p:spPr>
      </p:pic>
      <p:sp>
        <p:nvSpPr>
          <p:cNvPr id="7" name="TextBox 8">
            <a:extLst>
              <a:ext uri="{FF2B5EF4-FFF2-40B4-BE49-F238E27FC236}">
                <a16:creationId xmlns:a16="http://schemas.microsoft.com/office/drawing/2014/main" id="{88317F1A-6F6F-4C6B-1E66-5315D5551BB1}"/>
              </a:ext>
            </a:extLst>
          </p:cNvPr>
          <p:cNvSpPr txBox="1"/>
          <p:nvPr/>
        </p:nvSpPr>
        <p:spPr>
          <a:xfrm>
            <a:off x="5947943" y="4429344"/>
            <a:ext cx="122438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kumimoji="0" lang="en-GB" sz="700" b="0" i="0" u="none" strike="noStrike" kern="1200" cap="none" spc="0" normalizeH="0" baseline="0" noProof="0">
                <a:ln>
                  <a:noFill/>
                </a:ln>
                <a:solidFill>
                  <a:srgbClr val="FFFFFF"/>
                </a:solidFill>
                <a:effectLst/>
                <a:uLnTx/>
                <a:uFillTx/>
                <a:latin typeface="Calibri"/>
                <a:ea typeface="+mn-ea"/>
                <a:cs typeface="+mn-cs"/>
              </a:rPr>
              <a:t>Adobe Stock Image</a:t>
            </a:r>
            <a:endParaRPr kumimoji="0" lang="en-DE" sz="700" b="0" i="0" u="none" strike="noStrike" kern="1200" cap="none" spc="0" normalizeH="0" baseline="0" noProof="0">
              <a:ln>
                <a:noFill/>
              </a:ln>
              <a:solidFill>
                <a:srgbClr val="FFFFFF"/>
              </a:solidFill>
              <a:effectLst/>
              <a:uLnTx/>
              <a:uFillTx/>
              <a:latin typeface="Calibri"/>
              <a:ea typeface="+mn-ea"/>
              <a:cs typeface="+mn-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FE2E4941-13D9-048F-99E7-D1AEFB1B1C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838" y="741363"/>
            <a:ext cx="4394200" cy="3217863"/>
          </a:xfrm>
          <a:prstGeom prst="rect">
            <a:avLst/>
          </a:prstGeom>
          <a:extLst>
            <a:ext uri="{909E8E84-426E-40DD-AFC4-6F175D3DCCD1}">
              <a14:hiddenFill xmlns:a14="http://schemas.microsoft.com/office/drawing/2010/main">
                <a:solidFill>
                  <a:srgbClr val="FFFFFF"/>
                </a:solidFill>
              </a14:hiddenFill>
            </a:ext>
          </a:extLst>
        </p:spPr>
      </p:pic>
      <p:pic>
        <p:nvPicPr>
          <p:cNvPr id="5" name="Picture 6">
            <a:extLst>
              <a:ext uri="{FF2B5EF4-FFF2-40B4-BE49-F238E27FC236}">
                <a16:creationId xmlns:a16="http://schemas.microsoft.com/office/drawing/2014/main" id="{BE664295-DAB9-E7AD-FBC2-A227EFD61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8238" y="741363"/>
            <a:ext cx="4333875" cy="3217863"/>
          </a:xfrm>
          <a:prstGeom prst="rect">
            <a:avLst/>
          </a:prstGeom>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2DD874A-3607-48E6-E8BB-C171183BE52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359900" y="741363"/>
            <a:ext cx="2354263" cy="3217863"/>
          </a:xfrm>
          <a:prstGeom prst="rect">
            <a:avLst/>
          </a:prstGeom>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AFF093A-17B7-23A7-9940-68EA5F1964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838" y="4035425"/>
            <a:ext cx="1665288" cy="2292350"/>
          </a:xfrm>
          <a:prstGeom prst="rect">
            <a:avLst/>
          </a:prstGeom>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CDF2B46-E75C-88DD-01DD-24003E6A84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0913" y="4035425"/>
            <a:ext cx="3074988" cy="2292350"/>
          </a:xfrm>
          <a:prstGeom prst="rect">
            <a:avLst/>
          </a:prstGeom>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1907B98-5B22-0296-2CD3-ACF36EEFAD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2100" y="4035425"/>
            <a:ext cx="3132138" cy="2292350"/>
          </a:xfrm>
          <a:prstGeom prst="rect">
            <a:avLst/>
          </a:prstGeom>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41FD88F-BCA7-D3F9-F840-1556F9C432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80438" y="4035425"/>
            <a:ext cx="3132138" cy="229235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69190F-4772-0EB8-7703-7F29ECC9FC27}"/>
              </a:ext>
            </a:extLst>
          </p:cNvPr>
          <p:cNvSpPr>
            <a:spLocks noGrp="1"/>
          </p:cNvSpPr>
          <p:nvPr>
            <p:ph type="title"/>
          </p:nvPr>
        </p:nvSpPr>
        <p:spPr>
          <a:xfrm>
            <a:off x="0" y="0"/>
            <a:ext cx="12192000" cy="630238"/>
          </a:xfrm>
        </p:spPr>
        <p:txBody>
          <a:bodyPr wrap="square" anchor="ctr">
            <a:normAutofit/>
          </a:bodyPr>
          <a:lstStyle/>
          <a:p>
            <a:r>
              <a:rPr lang="en-GB" dirty="0"/>
              <a:t>7 Different Tasks</a:t>
            </a:r>
            <a:endParaRPr lang="en-DE" dirty="0"/>
          </a:p>
        </p:txBody>
      </p:sp>
    </p:spTree>
    <p:extLst>
      <p:ext uri="{BB962C8B-B14F-4D97-AF65-F5344CB8AC3E}">
        <p14:creationId xmlns:p14="http://schemas.microsoft.com/office/powerpoint/2010/main" val="2244244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0852-9D75-D87D-B99A-25ACFCACB84F}"/>
              </a:ext>
            </a:extLst>
          </p:cNvPr>
          <p:cNvSpPr txBox="1">
            <a:spLocks noGrp="1"/>
          </p:cNvSpPr>
          <p:nvPr>
            <p:ph type="title"/>
          </p:nvPr>
        </p:nvSpPr>
        <p:spPr>
          <a:xfrm>
            <a:off x="20135" y="197638"/>
            <a:ext cx="12191996" cy="630241"/>
          </a:xfrm>
        </p:spPr>
        <p:txBody>
          <a:bodyPr/>
          <a:lstStyle/>
          <a:p>
            <a:pPr lvl="0"/>
            <a:r>
              <a:rPr lang="en-US"/>
              <a:t>Objectives </a:t>
            </a:r>
          </a:p>
        </p:txBody>
      </p:sp>
      <p:sp>
        <p:nvSpPr>
          <p:cNvPr id="3" name="Content Placeholder 2">
            <a:extLst>
              <a:ext uri="{FF2B5EF4-FFF2-40B4-BE49-F238E27FC236}">
                <a16:creationId xmlns:a16="http://schemas.microsoft.com/office/drawing/2014/main" id="{3F6059F0-1A62-DBE9-6598-A156153F9F2D}"/>
              </a:ext>
            </a:extLst>
          </p:cNvPr>
          <p:cNvSpPr txBox="1">
            <a:spLocks noGrp="1"/>
          </p:cNvSpPr>
          <p:nvPr>
            <p:ph idx="1"/>
          </p:nvPr>
        </p:nvSpPr>
        <p:spPr>
          <a:xfrm>
            <a:off x="478368" y="701161"/>
            <a:ext cx="11235269" cy="5618201"/>
          </a:xfrm>
        </p:spPr>
        <p:txBody>
          <a:bodyPr/>
          <a:lstStyle/>
          <a:p>
            <a:pPr lvl="0"/>
            <a:r>
              <a:rPr lang="en-GB"/>
              <a:t>Measure human physiological state during various human-robot interaction scenarios ie:</a:t>
            </a:r>
          </a:p>
          <a:p>
            <a:pPr marL="514350" lvl="0" indent="-514350">
              <a:buFont typeface="Calibri Light"/>
              <a:buAutoNum type="romanUcPeriod"/>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lvl="0"/>
            <a:r>
              <a:rPr lang="en-GB"/>
              <a:t>Experimental collaborative assembly task with participants(~20) while collecting subjective (questionnaires) and objective (wearable sensor) measurements to determine stress level.</a:t>
            </a:r>
            <a:endParaRPr lang="en-DE"/>
          </a:p>
        </p:txBody>
      </p:sp>
      <p:sp>
        <p:nvSpPr>
          <p:cNvPr id="4" name="Rectangle 4">
            <a:extLst>
              <a:ext uri="{FF2B5EF4-FFF2-40B4-BE49-F238E27FC236}">
                <a16:creationId xmlns:a16="http://schemas.microsoft.com/office/drawing/2014/main" id="{6B1BFFE9-A5C1-56B6-1BDB-9A9E31A7C095}"/>
              </a:ext>
            </a:extLst>
          </p:cNvPr>
          <p:cNvSpPr/>
          <p:nvPr/>
        </p:nvSpPr>
        <p:spPr>
          <a:xfrm>
            <a:off x="1020863" y="1563413"/>
            <a:ext cx="1863309" cy="2415396"/>
          </a:xfrm>
          <a:prstGeom prst="rect">
            <a:avLst/>
          </a:prstGeom>
          <a:solidFill>
            <a:srgbClr val="BFBFBF"/>
          </a:solidFill>
          <a:ln w="12701" cap="flat">
            <a:solidFill>
              <a:srgbClr val="172C51"/>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a:solidFill>
                  <a:srgbClr val="000000"/>
                </a:solidFill>
                <a:uFillTx/>
                <a:latin typeface="Arial" pitchFamily="34"/>
                <a:cs typeface="Arial" pitchFamily="34"/>
              </a:rPr>
              <a:t>Different Human-Robot Workspace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 Different Workspace with no overlap</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Shared Workspace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 Shared Workspace with direct collaboration</a:t>
            </a:r>
            <a:endParaRPr lang="en-GB" sz="1600" b="0" i="0" u="none" strike="noStrike" kern="1200" cap="none" spc="0" baseline="0">
              <a:solidFill>
                <a:srgbClr val="000000"/>
              </a:solidFill>
              <a:uFillTx/>
              <a:latin typeface="Arial" pitchFamily="34"/>
              <a:cs typeface="Arial"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sp>
        <p:nvSpPr>
          <p:cNvPr id="5" name="Rectangle 5">
            <a:extLst>
              <a:ext uri="{FF2B5EF4-FFF2-40B4-BE49-F238E27FC236}">
                <a16:creationId xmlns:a16="http://schemas.microsoft.com/office/drawing/2014/main" id="{D6B698FB-BA56-2F77-23D4-E8D0350ADF0B}"/>
              </a:ext>
            </a:extLst>
          </p:cNvPr>
          <p:cNvSpPr/>
          <p:nvPr/>
        </p:nvSpPr>
        <p:spPr>
          <a:xfrm>
            <a:off x="3270671" y="1563413"/>
            <a:ext cx="1923687" cy="2415396"/>
          </a:xfrm>
          <a:prstGeom prst="rect">
            <a:avLst/>
          </a:prstGeom>
          <a:solidFill>
            <a:srgbClr val="A6A6A6"/>
          </a:solidFill>
          <a:ln w="12701" cap="flat">
            <a:solidFill>
              <a:srgbClr val="0000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a:solidFill>
                  <a:srgbClr val="000000"/>
                </a:solidFill>
                <a:uFillTx/>
                <a:latin typeface="Arial" pitchFamily="34"/>
                <a:cs typeface="Arial" pitchFamily="34"/>
              </a:rPr>
              <a:t>Different Robot Collision Avoidance Strategies </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No collision avoidance which stops at collision</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Static collision avoidance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Predictive collision avoidance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pic>
        <p:nvPicPr>
          <p:cNvPr id="6" name="Picture 8">
            <a:extLst>
              <a:ext uri="{FF2B5EF4-FFF2-40B4-BE49-F238E27FC236}">
                <a16:creationId xmlns:a16="http://schemas.microsoft.com/office/drawing/2014/main" id="{09116553-1B97-3F58-3EEF-01A140B91A73}"/>
              </a:ext>
            </a:extLst>
          </p:cNvPr>
          <p:cNvPicPr>
            <a:picLocks noChangeAspect="1"/>
          </p:cNvPicPr>
          <p:nvPr/>
        </p:nvPicPr>
        <p:blipFill>
          <a:blip r:embed="rId2"/>
          <a:srcRect l="12738" t="15359" r="18509" b="12190"/>
          <a:stretch>
            <a:fillRect/>
          </a:stretch>
        </p:blipFill>
        <p:spPr>
          <a:xfrm>
            <a:off x="6819896" y="1448985"/>
            <a:ext cx="4669164" cy="2572371"/>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D4C47-5DE6-EE19-5E2D-5737AD585FEF}"/>
              </a:ext>
            </a:extLst>
          </p:cNvPr>
          <p:cNvSpPr>
            <a:spLocks noGrp="1"/>
          </p:cNvSpPr>
          <p:nvPr>
            <p:ph type="title"/>
          </p:nvPr>
        </p:nvSpPr>
        <p:spPr/>
        <p:txBody>
          <a:bodyPr/>
          <a:lstStyle/>
          <a:p>
            <a:r>
              <a:rPr lang="en-GB" dirty="0">
                <a:solidFill>
                  <a:srgbClr val="000000"/>
                </a:solidFill>
              </a:rPr>
              <a:t>Experiment Implementation</a:t>
            </a:r>
            <a:endParaRPr lang="en-US" dirty="0"/>
          </a:p>
        </p:txBody>
      </p:sp>
      <p:sp>
        <p:nvSpPr>
          <p:cNvPr id="3" name="Content Placeholder 2">
            <a:extLst>
              <a:ext uri="{FF2B5EF4-FFF2-40B4-BE49-F238E27FC236}">
                <a16:creationId xmlns:a16="http://schemas.microsoft.com/office/drawing/2014/main" id="{6C6F1476-1741-893D-ACBB-A88DD35508E7}"/>
              </a:ext>
            </a:extLst>
          </p:cNvPr>
          <p:cNvSpPr>
            <a:spLocks noGrp="1"/>
          </p:cNvSpPr>
          <p:nvPr>
            <p:ph idx="1"/>
          </p:nvPr>
        </p:nvSpPr>
        <p:spPr/>
        <p:txBody>
          <a:bodyPr/>
          <a:lstStyle/>
          <a:p>
            <a:endParaRPr lang="en-US" dirty="0"/>
          </a:p>
        </p:txBody>
      </p:sp>
      <p:graphicFrame>
        <p:nvGraphicFramePr>
          <p:cNvPr id="4" name="Table 7">
            <a:extLst>
              <a:ext uri="{FF2B5EF4-FFF2-40B4-BE49-F238E27FC236}">
                <a16:creationId xmlns:a16="http://schemas.microsoft.com/office/drawing/2014/main" id="{18BC4A99-FC6A-9482-EA10-6E0C30AD3B10}"/>
              </a:ext>
            </a:extLst>
          </p:cNvPr>
          <p:cNvGraphicFramePr>
            <a:graphicFrameLocks noGrp="1"/>
          </p:cNvGraphicFramePr>
          <p:nvPr>
            <p:extLst>
              <p:ext uri="{D42A27DB-BD31-4B8C-83A1-F6EECF244321}">
                <p14:modId xmlns:p14="http://schemas.microsoft.com/office/powerpoint/2010/main" val="1970027762"/>
              </p:ext>
            </p:extLst>
          </p:nvPr>
        </p:nvGraphicFramePr>
        <p:xfrm>
          <a:off x="2610134" y="1393741"/>
          <a:ext cx="6715021" cy="3402545"/>
        </p:xfrm>
        <a:graphic>
          <a:graphicData uri="http://schemas.openxmlformats.org/drawingml/2006/table">
            <a:tbl>
              <a:tblPr firstRow="1" bandRow="1">
                <a:effectLst/>
                <a:tableStyleId>{073A0DAA-6AF3-43AB-8588-CEC1D06C72B9}</a:tableStyleId>
              </a:tblPr>
              <a:tblGrid>
                <a:gridCol w="1686134">
                  <a:extLst>
                    <a:ext uri="{9D8B030D-6E8A-4147-A177-3AD203B41FA5}">
                      <a16:colId xmlns:a16="http://schemas.microsoft.com/office/drawing/2014/main" val="2173444274"/>
                    </a:ext>
                  </a:extLst>
                </a:gridCol>
                <a:gridCol w="1686134">
                  <a:extLst>
                    <a:ext uri="{9D8B030D-6E8A-4147-A177-3AD203B41FA5}">
                      <a16:colId xmlns:a16="http://schemas.microsoft.com/office/drawing/2014/main" val="4191226084"/>
                    </a:ext>
                  </a:extLst>
                </a:gridCol>
                <a:gridCol w="1686134">
                  <a:extLst>
                    <a:ext uri="{9D8B030D-6E8A-4147-A177-3AD203B41FA5}">
                      <a16:colId xmlns:a16="http://schemas.microsoft.com/office/drawing/2014/main" val="1288767454"/>
                    </a:ext>
                  </a:extLst>
                </a:gridCol>
                <a:gridCol w="1656619">
                  <a:extLst>
                    <a:ext uri="{9D8B030D-6E8A-4147-A177-3AD203B41FA5}">
                      <a16:colId xmlns:a16="http://schemas.microsoft.com/office/drawing/2014/main" val="380015953"/>
                    </a:ext>
                  </a:extLst>
                </a:gridCol>
              </a:tblGrid>
              <a:tr h="1068241">
                <a:tc>
                  <a:txBody>
                    <a:bodyPr/>
                    <a:lstStyle/>
                    <a:p>
                      <a:pPr lvl="0"/>
                      <a:endParaRPr lang="en-DE" sz="1200" dirty="0">
                        <a:latin typeface="Arial" pitchFamily="34"/>
                        <a:cs typeface="Arial" pitchFamily="34"/>
                      </a:endParaRPr>
                    </a:p>
                  </a:txBody>
                  <a:tcPr/>
                </a:tc>
                <a:tc>
                  <a:txBody>
                    <a:bodyPr/>
                    <a:lstStyle/>
                    <a:p>
                      <a:pPr lvl="0"/>
                      <a:r>
                        <a:rPr lang="en-GB" sz="1200" b="1" i="0" kern="1200">
                          <a:solidFill>
                            <a:srgbClr val="FFFFFF"/>
                          </a:solidFill>
                          <a:latin typeface="Arial" pitchFamily="34"/>
                          <a:cs typeface="Arial" pitchFamily="34"/>
                        </a:rPr>
                        <a:t>Different Workspace with no overlap</a:t>
                      </a:r>
                      <a:endParaRPr lang="en-DE" sz="1200">
                        <a:latin typeface="Arial" pitchFamily="34"/>
                        <a:cs typeface="Arial" pitchFamily="34"/>
                      </a:endParaRPr>
                    </a:p>
                  </a:txBody>
                  <a:tcPr/>
                </a:tc>
                <a:tc>
                  <a:txBody>
                    <a:bodyPr/>
                    <a:lstStyle/>
                    <a:p>
                      <a:pPr lvl="0"/>
                      <a:r>
                        <a:rPr lang="en-GB" sz="1200" b="1" i="0" kern="1200">
                          <a:solidFill>
                            <a:srgbClr val="FFFFFF"/>
                          </a:solidFill>
                          <a:latin typeface="Arial" pitchFamily="34"/>
                          <a:cs typeface="Arial" pitchFamily="34"/>
                        </a:rPr>
                        <a:t>Shared Workspace</a:t>
                      </a:r>
                      <a:endParaRPr lang="en-DE" sz="1200">
                        <a:latin typeface="Arial" pitchFamily="34"/>
                        <a:cs typeface="Arial" pitchFamily="34"/>
                      </a:endParaRPr>
                    </a:p>
                  </a:txBody>
                  <a:tcPr/>
                </a:tc>
                <a:tc>
                  <a:txBody>
                    <a:bodyPr/>
                    <a:lstStyle/>
                    <a:p>
                      <a:pPr lvl="0"/>
                      <a:r>
                        <a:rPr lang="en-GB" sz="1200" b="1" i="0" kern="1200" dirty="0">
                          <a:solidFill>
                            <a:srgbClr val="FFFFFF"/>
                          </a:solidFill>
                          <a:latin typeface="Arial" pitchFamily="34"/>
                          <a:cs typeface="Arial" pitchFamily="34"/>
                        </a:rPr>
                        <a:t>Shared Workspace with Direct Collaboration</a:t>
                      </a:r>
                      <a:endParaRPr lang="en-DE" sz="1200" dirty="0">
                        <a:latin typeface="Arial" pitchFamily="34"/>
                        <a:cs typeface="Arial" pitchFamily="34"/>
                      </a:endParaRPr>
                    </a:p>
                  </a:txBody>
                  <a:tcPr/>
                </a:tc>
                <a:extLst>
                  <a:ext uri="{0D108BD9-81ED-4DB2-BD59-A6C34878D82A}">
                    <a16:rowId xmlns:a16="http://schemas.microsoft.com/office/drawing/2014/main" val="3893741781"/>
                  </a:ext>
                </a:extLst>
              </a:tr>
              <a:tr h="751725">
                <a:tc>
                  <a:txBody>
                    <a:bodyPr/>
                    <a:lstStyle/>
                    <a:p>
                      <a:pPr lvl="0"/>
                      <a:r>
                        <a:rPr lang="en-GB" sz="1200" b="1" i="0" kern="1200">
                          <a:solidFill>
                            <a:srgbClr val="000000"/>
                          </a:solidFill>
                          <a:latin typeface="Arial" pitchFamily="34"/>
                          <a:cs typeface="Arial" pitchFamily="34"/>
                        </a:rPr>
                        <a:t>No Collision Avoidance</a:t>
                      </a:r>
                      <a:endParaRPr lang="en-DE" sz="1200">
                        <a:latin typeface="Arial" pitchFamily="34"/>
                        <a:cs typeface="Arial" pitchFamily="34"/>
                      </a:endParaRPr>
                    </a:p>
                  </a:txBody>
                  <a:tcPr/>
                </a:tc>
                <a:tc>
                  <a:txBody>
                    <a:bodyPr/>
                    <a:lstStyle/>
                    <a:p>
                      <a:pPr lvl="0" algn="ctr"/>
                      <a:r>
                        <a:rPr lang="en-DE" sz="1600" b="1" dirty="0">
                          <a:latin typeface="Wingdings" pitchFamily="2"/>
                          <a:cs typeface="Arial" pitchFamily="34"/>
                        </a:rPr>
                        <a:t></a:t>
                      </a: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extLst>
                  <a:ext uri="{0D108BD9-81ED-4DB2-BD59-A6C34878D82A}">
                    <a16:rowId xmlns:a16="http://schemas.microsoft.com/office/drawing/2014/main" val="2503416869"/>
                  </a:ext>
                </a:extLst>
              </a:tr>
              <a:tr h="751725">
                <a:tc>
                  <a:txBody>
                    <a:bodyPr/>
                    <a:lstStyle/>
                    <a:p>
                      <a:pPr lvl="0"/>
                      <a:r>
                        <a:rPr lang="en-GB" sz="1200" b="1" i="0" kern="1200">
                          <a:solidFill>
                            <a:srgbClr val="000000"/>
                          </a:solidFill>
                          <a:latin typeface="Arial" pitchFamily="34"/>
                          <a:cs typeface="Arial" pitchFamily="34"/>
                        </a:rPr>
                        <a:t>Static Collision Avoidance</a:t>
                      </a:r>
                      <a:endParaRPr lang="en-DE" sz="120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extLst>
                  <a:ext uri="{0D108BD9-81ED-4DB2-BD59-A6C34878D82A}">
                    <a16:rowId xmlns:a16="http://schemas.microsoft.com/office/drawing/2014/main" val="1726770003"/>
                  </a:ext>
                </a:extLst>
              </a:tr>
              <a:tr h="830854">
                <a:tc>
                  <a:txBody>
                    <a:bodyPr/>
                    <a:lstStyle/>
                    <a:p>
                      <a:pPr lvl="0"/>
                      <a:r>
                        <a:rPr lang="en-GB" sz="1200" b="1" i="0" kern="1200">
                          <a:solidFill>
                            <a:srgbClr val="000000"/>
                          </a:solidFill>
                          <a:latin typeface="Arial" pitchFamily="34"/>
                          <a:cs typeface="Arial" pitchFamily="34"/>
                        </a:rPr>
                        <a:t>Predictive Collision Avoidance</a:t>
                      </a:r>
                      <a:endParaRPr lang="en-DE" sz="1200">
                        <a:latin typeface="Arial" pitchFamily="34"/>
                        <a:cs typeface="Arial" pitchFamily="34"/>
                      </a:endParaRPr>
                    </a:p>
                  </a:txBody>
                  <a:tcPr/>
                </a:tc>
                <a:tc>
                  <a:txBody>
                    <a:bodyPr/>
                    <a:lstStyle/>
                    <a:p>
                      <a:pPr lvl="0" algn="ctr"/>
                      <a:r>
                        <a:rPr lang="en-DE" sz="1600" b="1">
                          <a:latin typeface="Wingdings" pitchFamily="2"/>
                          <a:cs typeface="Arial" pitchFamily="34"/>
                        </a:rPr>
                        <a:t></a:t>
                      </a: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extLst>
                  <a:ext uri="{0D108BD9-81ED-4DB2-BD59-A6C34878D82A}">
                    <a16:rowId xmlns:a16="http://schemas.microsoft.com/office/drawing/2014/main" val="2672132969"/>
                  </a:ext>
                </a:extLst>
              </a:tr>
            </a:tbl>
          </a:graphicData>
        </a:graphic>
      </p:graphicFrame>
    </p:spTree>
    <p:extLst>
      <p:ext uri="{BB962C8B-B14F-4D97-AF65-F5344CB8AC3E}">
        <p14:creationId xmlns:p14="http://schemas.microsoft.com/office/powerpoint/2010/main" val="668210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14DCA-C72D-C134-C650-FB70271C2F2A}"/>
              </a:ext>
            </a:extLst>
          </p:cNvPr>
          <p:cNvSpPr txBox="1">
            <a:spLocks noGrp="1"/>
          </p:cNvSpPr>
          <p:nvPr>
            <p:ph type="title"/>
          </p:nvPr>
        </p:nvSpPr>
        <p:spPr/>
        <p:txBody>
          <a:bodyPr/>
          <a:lstStyle/>
          <a:p>
            <a:pPr lvl="0"/>
            <a:r>
              <a:rPr lang="en-GB"/>
              <a:t>Experiment Implementation</a:t>
            </a:r>
            <a:endParaRPr lang="en-DE"/>
          </a:p>
        </p:txBody>
      </p:sp>
      <p:pic>
        <p:nvPicPr>
          <p:cNvPr id="3" name="Content Placeholder 5">
            <a:extLst>
              <a:ext uri="{FF2B5EF4-FFF2-40B4-BE49-F238E27FC236}">
                <a16:creationId xmlns:a16="http://schemas.microsoft.com/office/drawing/2014/main" id="{D343688E-FF1A-838B-CB33-50177A92269D}"/>
              </a:ext>
            </a:extLst>
          </p:cNvPr>
          <p:cNvPicPr>
            <a:picLocks noGrp="1" noChangeAspect="1"/>
          </p:cNvPicPr>
          <p:nvPr>
            <p:ph idx="1"/>
          </p:nvPr>
        </p:nvPicPr>
        <p:blipFill>
          <a:blip r:embed="rId2"/>
          <a:stretch>
            <a:fillRect/>
          </a:stretch>
        </p:blipFill>
        <p:spPr>
          <a:xfrm>
            <a:off x="546738" y="717547"/>
            <a:ext cx="11098520" cy="5618165"/>
          </a:xfrm>
        </p:spPr>
      </p:pic>
      <p:sp>
        <p:nvSpPr>
          <p:cNvPr id="4" name="TextBox 3">
            <a:extLst>
              <a:ext uri="{FF2B5EF4-FFF2-40B4-BE49-F238E27FC236}">
                <a16:creationId xmlns:a16="http://schemas.microsoft.com/office/drawing/2014/main" id="{24F6CFF6-B0CB-EC78-A0E9-8C45EEA75400}"/>
              </a:ext>
            </a:extLst>
          </p:cNvPr>
          <p:cNvSpPr txBox="1"/>
          <p:nvPr/>
        </p:nvSpPr>
        <p:spPr>
          <a:xfrm>
            <a:off x="1655041" y="4382220"/>
            <a:ext cx="958762" cy="276999"/>
          </a:xfrm>
          <a:prstGeom prst="rect">
            <a:avLst/>
          </a:prstGeom>
          <a:noFill/>
        </p:spPr>
        <p:txBody>
          <a:bodyPr wrap="square" rtlCol="0">
            <a:spAutoFit/>
          </a:bodyPr>
          <a:lstStyle/>
          <a:p>
            <a:pPr marL="285750" indent="-285750" algn="l">
              <a:buFont typeface="Arial" panose="020B0604020202020204" pitchFamily="34" charset="0"/>
              <a:buChar char="•"/>
            </a:pPr>
            <a:r>
              <a:rPr lang="en-GB" sz="1200" dirty="0">
                <a:latin typeface="Times New Roman" panose="02020603050405020304" pitchFamily="18" charset="0"/>
                <a:cs typeface="Times New Roman" panose="02020603050405020304" pitchFamily="18" charset="0"/>
              </a:rPr>
              <a:t>NARS</a:t>
            </a:r>
            <a:endParaRPr lang="en-DE"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3964-F9DB-1D04-7B05-704E1AD65F37}"/>
              </a:ext>
            </a:extLst>
          </p:cNvPr>
          <p:cNvSpPr txBox="1">
            <a:spLocks noGrp="1"/>
          </p:cNvSpPr>
          <p:nvPr>
            <p:ph type="title"/>
          </p:nvPr>
        </p:nvSpPr>
        <p:spPr/>
        <p:txBody>
          <a:bodyPr/>
          <a:lstStyle/>
          <a:p>
            <a:pPr lvl="0"/>
            <a:r>
              <a:rPr lang="en-GB"/>
              <a:t>Next Steps and Remaining Timeline</a:t>
            </a:r>
            <a:br>
              <a:rPr lang="en-DE"/>
            </a:br>
            <a:endParaRPr lang="en-DE"/>
          </a:p>
        </p:txBody>
      </p:sp>
      <p:pic>
        <p:nvPicPr>
          <p:cNvPr id="3" name="Content Placeholder 4">
            <a:extLst>
              <a:ext uri="{FF2B5EF4-FFF2-40B4-BE49-F238E27FC236}">
                <a16:creationId xmlns:a16="http://schemas.microsoft.com/office/drawing/2014/main" id="{64AFAA4C-A815-07BD-585C-E70F627C374F}"/>
              </a:ext>
            </a:extLst>
          </p:cNvPr>
          <p:cNvPicPr>
            <a:picLocks noGrp="1" noChangeAspect="1"/>
          </p:cNvPicPr>
          <p:nvPr>
            <p:ph idx="1"/>
          </p:nvPr>
        </p:nvPicPr>
        <p:blipFill>
          <a:blip r:embed="rId2"/>
          <a:stretch>
            <a:fillRect/>
          </a:stretch>
        </p:blipFill>
        <p:spPr>
          <a:xfrm>
            <a:off x="0" y="981379"/>
            <a:ext cx="12222071" cy="3133420"/>
          </a:xfrm>
        </p:spPr>
      </p:pic>
      <p:sp>
        <p:nvSpPr>
          <p:cNvPr id="4" name="TextBox 5">
            <a:extLst>
              <a:ext uri="{FF2B5EF4-FFF2-40B4-BE49-F238E27FC236}">
                <a16:creationId xmlns:a16="http://schemas.microsoft.com/office/drawing/2014/main" id="{8047DED1-A027-7BB5-B844-A0316BD3FDFD}"/>
              </a:ext>
            </a:extLst>
          </p:cNvPr>
          <p:cNvSpPr txBox="1"/>
          <p:nvPr/>
        </p:nvSpPr>
        <p:spPr>
          <a:xfrm>
            <a:off x="514350" y="4610103"/>
            <a:ext cx="7543800" cy="1477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´Remaining Tasks: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Data Collection (~1 month)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Finalising the stress detection (~6 weeks[Side by Side with Data Collection])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Evaluating results and Writing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000000"/>
              </a:solidFill>
              <a:uFillTx/>
              <a:latin typeface="Calibri"/>
            </a:endParaRPr>
          </a:p>
        </p:txBody>
      </p:sp>
      <p:sp>
        <p:nvSpPr>
          <p:cNvPr id="5" name="TextBox 6">
            <a:extLst>
              <a:ext uri="{FF2B5EF4-FFF2-40B4-BE49-F238E27FC236}">
                <a16:creationId xmlns:a16="http://schemas.microsoft.com/office/drawing/2014/main" id="{99A05681-2CFF-F82D-02FD-4DF61CF3AE85}"/>
              </a:ext>
            </a:extLst>
          </p:cNvPr>
          <p:cNvSpPr txBox="1"/>
          <p:nvPr/>
        </p:nvSpPr>
        <p:spPr>
          <a:xfrm>
            <a:off x="8477246" y="4610103"/>
            <a:ext cx="313372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ED7D31"/>
                </a:solidFill>
                <a:uFillTx/>
                <a:latin typeface="Calibri"/>
              </a:rPr>
              <a:t>Submission Date: 21.02.2024</a:t>
            </a:r>
            <a:endParaRPr lang="en-DE" sz="1800" b="0" i="0" u="none" strike="noStrike" kern="1200" cap="none" spc="0" baseline="0">
              <a:solidFill>
                <a:srgbClr val="ED7D31"/>
              </a:solidFill>
              <a:uFillTx/>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25F3-0819-1D27-F9FE-A0BD63143380}"/>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E9E4ADE4-6005-5939-9F7A-43F74FF9FF88}"/>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675905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361D2-1E1A-8FAD-E25E-D0634D432E13}"/>
              </a:ext>
            </a:extLst>
          </p:cNvPr>
          <p:cNvSpPr>
            <a:spLocks noGrp="1"/>
          </p:cNvSpPr>
          <p:nvPr>
            <p:ph type="title"/>
          </p:nvPr>
        </p:nvSpPr>
        <p:spPr/>
        <p:txBody>
          <a:bodyPr/>
          <a:lstStyle/>
          <a:p>
            <a:endParaRPr lang="en-DE"/>
          </a:p>
        </p:txBody>
      </p:sp>
      <p:sp>
        <p:nvSpPr>
          <p:cNvPr id="3" name="Content Placeholder 2">
            <a:extLst>
              <a:ext uri="{FF2B5EF4-FFF2-40B4-BE49-F238E27FC236}">
                <a16:creationId xmlns:a16="http://schemas.microsoft.com/office/drawing/2014/main" id="{2B0183C9-1F2A-C489-08BD-9F5F743FD938}"/>
              </a:ext>
            </a:extLst>
          </p:cNvPr>
          <p:cNvSpPr>
            <a:spLocks noGrp="1"/>
          </p:cNvSpPr>
          <p:nvPr>
            <p:ph idx="1"/>
          </p:nvPr>
        </p:nvSpPr>
        <p:spPr/>
        <p:txBody>
          <a:bodyPr/>
          <a:lstStyle/>
          <a:p>
            <a:endParaRPr lang="en-DE"/>
          </a:p>
        </p:txBody>
      </p:sp>
    </p:spTree>
    <p:extLst>
      <p:ext uri="{BB962C8B-B14F-4D97-AF65-F5344CB8AC3E}">
        <p14:creationId xmlns:p14="http://schemas.microsoft.com/office/powerpoint/2010/main" val="4077003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2A5F5-599B-ED80-E9F8-B52B9835C7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CF96136-52AB-658D-33DD-C70A8C9047AE}"/>
              </a:ext>
            </a:extLst>
          </p:cNvPr>
          <p:cNvSpPr>
            <a:spLocks noGrp="1"/>
          </p:cNvSpPr>
          <p:nvPr>
            <p:ph idx="1"/>
          </p:nvPr>
        </p:nvSpPr>
        <p:spPr/>
        <p:txBody>
          <a:bodyPr/>
          <a:lstStyle/>
          <a:p>
            <a:r>
              <a:rPr lang="en-US" sz="2000">
                <a:cs typeface="Arial"/>
              </a:rPr>
              <a:t>A Self-Assessment Manikin (SAM)to gather their affective state in the different task configurations by evaluating on a 9-point scale three dimensions: valence, arousal, and dominance. </a:t>
            </a:r>
          </a:p>
          <a:p>
            <a:r>
              <a:rPr lang="en-US" sz="2000">
                <a:cs typeface="Arial"/>
              </a:rPr>
              <a:t>Valence represents the pleasantness relative to a stimulus (for instance, happiness and relaxation are associated with a high valence, while anxiety or anger with a low valence). </a:t>
            </a:r>
          </a:p>
          <a:p>
            <a:r>
              <a:rPr lang="en-US" sz="2000">
                <a:cs typeface="Arial"/>
              </a:rPr>
              <a:t>Arousal refers to the intensity of emotion provoked by a stimulus (e.g., fear and anger are usually associated with a high arousal, while relaxation and boredom with a low arousal). </a:t>
            </a:r>
          </a:p>
          <a:p>
            <a:r>
              <a:rPr lang="en-US" sz="2000">
                <a:cs typeface="Arial"/>
              </a:rPr>
              <a:t>Dominance represents the degree of control felt relative to a stimulus (e.g., relaxation or anger are usually associated with a high dominance, while fear or anxiety with low dominance).</a:t>
            </a:r>
            <a:endParaRPr lang="en-US" sz="2000"/>
          </a:p>
        </p:txBody>
      </p:sp>
      <p:pic>
        <p:nvPicPr>
          <p:cNvPr id="4" name="Picture 3" descr="A black and white drawing of a person&amp;#39;s face&#10;&#10;Description automatically generated">
            <a:extLst>
              <a:ext uri="{FF2B5EF4-FFF2-40B4-BE49-F238E27FC236}">
                <a16:creationId xmlns:a16="http://schemas.microsoft.com/office/drawing/2014/main" id="{CCE3798C-D62B-DFC0-02F7-BBD06AA60C34}"/>
              </a:ext>
            </a:extLst>
          </p:cNvPr>
          <p:cNvPicPr>
            <a:picLocks noChangeAspect="1"/>
          </p:cNvPicPr>
          <p:nvPr/>
        </p:nvPicPr>
        <p:blipFill>
          <a:blip r:embed="rId2"/>
          <a:stretch>
            <a:fillRect/>
          </a:stretch>
        </p:blipFill>
        <p:spPr>
          <a:xfrm>
            <a:off x="4589929" y="4203885"/>
            <a:ext cx="3917578" cy="2869827"/>
          </a:xfrm>
          <a:prstGeom prst="rect">
            <a:avLst/>
          </a:prstGeom>
        </p:spPr>
      </p:pic>
    </p:spTree>
    <p:extLst>
      <p:ext uri="{BB962C8B-B14F-4D97-AF65-F5344CB8AC3E}">
        <p14:creationId xmlns:p14="http://schemas.microsoft.com/office/powerpoint/2010/main" val="2997688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61A10-ADF4-2A1E-33B8-46741EDB6920}"/>
              </a:ext>
            </a:extLst>
          </p:cNvPr>
          <p:cNvSpPr>
            <a:spLocks noGrp="1"/>
          </p:cNvSpPr>
          <p:nvPr>
            <p:ph type="title"/>
          </p:nvPr>
        </p:nvSpPr>
        <p:spPr/>
        <p:txBody>
          <a:bodyPr/>
          <a:lstStyle/>
          <a:p>
            <a:r>
              <a:rPr lang="en-US" dirty="0">
                <a:cs typeface="Arial"/>
              </a:rPr>
              <a:t>Progress and Things to do</a:t>
            </a:r>
            <a:endParaRPr lang="en-US" dirty="0"/>
          </a:p>
        </p:txBody>
      </p:sp>
      <p:sp>
        <p:nvSpPr>
          <p:cNvPr id="3" name="Content Placeholder 2">
            <a:extLst>
              <a:ext uri="{FF2B5EF4-FFF2-40B4-BE49-F238E27FC236}">
                <a16:creationId xmlns:a16="http://schemas.microsoft.com/office/drawing/2014/main" id="{6F517F5E-DEDB-A2FF-5D09-2CCB76CDDA4C}"/>
              </a:ext>
            </a:extLst>
          </p:cNvPr>
          <p:cNvSpPr>
            <a:spLocks noGrp="1"/>
          </p:cNvSpPr>
          <p:nvPr>
            <p:ph idx="1"/>
          </p:nvPr>
        </p:nvSpPr>
        <p:spPr/>
        <p:txBody>
          <a:bodyPr/>
          <a:lstStyle/>
          <a:p>
            <a:r>
              <a:rPr lang="en-US" dirty="0">
                <a:cs typeface="Arial"/>
              </a:rPr>
              <a:t>Task development and implementation almost ready- Still need to define a proper protocol for the experiments and get final things tested and ready( Should be done by this week and ready for demo and start experiments next week)</a:t>
            </a:r>
          </a:p>
          <a:p>
            <a:r>
              <a:rPr lang="en-US" dirty="0">
                <a:cs typeface="Arial"/>
              </a:rPr>
              <a:t>Finalize the questionnaires and digitalize it(</a:t>
            </a:r>
            <a:r>
              <a:rPr lang="en-US" dirty="0" err="1">
                <a:cs typeface="Arial"/>
              </a:rPr>
              <a:t>Jotforms</a:t>
            </a:r>
            <a:r>
              <a:rPr lang="en-US" dirty="0">
                <a:cs typeface="Arial"/>
              </a:rPr>
              <a:t> or </a:t>
            </a:r>
            <a:r>
              <a:rPr lang="en-US" dirty="0" err="1">
                <a:cs typeface="Arial"/>
              </a:rPr>
              <a:t>GoogleForms</a:t>
            </a:r>
            <a:r>
              <a:rPr lang="en-US" dirty="0">
                <a:cs typeface="Arial"/>
              </a:rPr>
              <a:t>)</a:t>
            </a:r>
          </a:p>
        </p:txBody>
      </p:sp>
    </p:spTree>
    <p:extLst>
      <p:ext uri="{BB962C8B-B14F-4D97-AF65-F5344CB8AC3E}">
        <p14:creationId xmlns:p14="http://schemas.microsoft.com/office/powerpoint/2010/main" val="38746009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Sample Assembly Task</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pic>
        <p:nvPicPr>
          <p:cNvPr id="4" name="Picture 3" descr="A close up of a toy&#10;&#10;Description automatically generated">
            <a:extLst>
              <a:ext uri="{FF2B5EF4-FFF2-40B4-BE49-F238E27FC236}">
                <a16:creationId xmlns:a16="http://schemas.microsoft.com/office/drawing/2014/main" id="{F1A632FE-EBA0-8693-D857-DAB8C58EC559}"/>
              </a:ext>
            </a:extLst>
          </p:cNvPr>
          <p:cNvPicPr>
            <a:picLocks noChangeAspect="1"/>
          </p:cNvPicPr>
          <p:nvPr/>
        </p:nvPicPr>
        <p:blipFill>
          <a:blip r:embed="rId2"/>
          <a:stretch>
            <a:fillRect/>
          </a:stretch>
        </p:blipFill>
        <p:spPr>
          <a:xfrm>
            <a:off x="6548379" y="967185"/>
            <a:ext cx="4095809" cy="5212442"/>
          </a:xfrm>
          <a:prstGeom prst="rect">
            <a:avLst/>
          </a:prstGeom>
        </p:spPr>
      </p:pic>
      <p:pic>
        <p:nvPicPr>
          <p:cNvPr id="5" name="Picture 4" descr="A group of wooden toys&#10;&#10;Description automatically generated">
            <a:extLst>
              <a:ext uri="{FF2B5EF4-FFF2-40B4-BE49-F238E27FC236}">
                <a16:creationId xmlns:a16="http://schemas.microsoft.com/office/drawing/2014/main" id="{A43F8A64-AC58-12A4-16DE-9C75A9AA7435}"/>
              </a:ext>
            </a:extLst>
          </p:cNvPr>
          <p:cNvPicPr>
            <a:picLocks noChangeAspect="1"/>
          </p:cNvPicPr>
          <p:nvPr/>
        </p:nvPicPr>
        <p:blipFill>
          <a:blip r:embed="rId3"/>
          <a:stretch>
            <a:fillRect/>
          </a:stretch>
        </p:blipFill>
        <p:spPr>
          <a:xfrm>
            <a:off x="865845" y="967184"/>
            <a:ext cx="4484451" cy="5212442"/>
          </a:xfrm>
          <a:prstGeom prst="rect">
            <a:avLst/>
          </a:prstGeom>
        </p:spPr>
      </p:pic>
    </p:spTree>
    <p:extLst>
      <p:ext uri="{BB962C8B-B14F-4D97-AF65-F5344CB8AC3E}">
        <p14:creationId xmlns:p14="http://schemas.microsoft.com/office/powerpoint/2010/main" val="2605171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4DC79D-8970-72D9-CBB9-15ECD97F75F3}"/>
              </a:ext>
            </a:extLst>
          </p:cNvPr>
          <p:cNvSpPr>
            <a:spLocks noGrp="1"/>
          </p:cNvSpPr>
          <p:nvPr>
            <p:ph type="title"/>
          </p:nvPr>
        </p:nvSpPr>
        <p:spPr/>
        <p:txBody>
          <a:bodyPr/>
          <a:lstStyle/>
          <a:p>
            <a:r>
              <a:rPr lang="en-GB" dirty="0"/>
              <a:t>Pipeline for Stress Detection and Classification</a:t>
            </a:r>
            <a:endParaRPr lang="en-DE" dirty="0"/>
          </a:p>
        </p:txBody>
      </p:sp>
      <p:pic>
        <p:nvPicPr>
          <p:cNvPr id="5" name="Picture 4">
            <a:extLst>
              <a:ext uri="{FF2B5EF4-FFF2-40B4-BE49-F238E27FC236}">
                <a16:creationId xmlns:a16="http://schemas.microsoft.com/office/drawing/2014/main" id="{189C98E7-E3A4-1181-ECD1-0637AECD4970}"/>
              </a:ext>
            </a:extLst>
          </p:cNvPr>
          <p:cNvPicPr>
            <a:picLocks noChangeAspect="1"/>
          </p:cNvPicPr>
          <p:nvPr/>
        </p:nvPicPr>
        <p:blipFill>
          <a:blip r:embed="rId2"/>
          <a:stretch>
            <a:fillRect/>
          </a:stretch>
        </p:blipFill>
        <p:spPr>
          <a:xfrm>
            <a:off x="0" y="706168"/>
            <a:ext cx="12192000" cy="1642592"/>
          </a:xfrm>
          <a:prstGeom prst="rect">
            <a:avLst/>
          </a:prstGeom>
        </p:spPr>
      </p:pic>
      <p:sp>
        <p:nvSpPr>
          <p:cNvPr id="3" name="TextBox 2">
            <a:extLst>
              <a:ext uri="{FF2B5EF4-FFF2-40B4-BE49-F238E27FC236}">
                <a16:creationId xmlns:a16="http://schemas.microsoft.com/office/drawing/2014/main" id="{9A049E30-E411-65F1-0A57-ECCD815788C8}"/>
              </a:ext>
            </a:extLst>
          </p:cNvPr>
          <p:cNvSpPr txBox="1"/>
          <p:nvPr/>
        </p:nvSpPr>
        <p:spPr>
          <a:xfrm>
            <a:off x="10390909" y="2348760"/>
            <a:ext cx="1558636" cy="1892826"/>
          </a:xfrm>
          <a:prstGeom prst="rect">
            <a:avLst/>
          </a:prstGeom>
          <a:noFill/>
        </p:spPr>
        <p:txBody>
          <a:bodyPr wrap="square" rtlCol="0">
            <a:spAutoFit/>
          </a:bodyPr>
          <a:lstStyle/>
          <a:p>
            <a:pPr marL="171450" indent="-171450" algn="l">
              <a:buFont typeface="Arial" panose="020B0604020202020204" pitchFamily="34" charset="0"/>
              <a:buChar char="•"/>
            </a:pPr>
            <a:r>
              <a:rPr lang="en-GB" sz="1050" b="0" i="0" dirty="0">
                <a:effectLst/>
                <a:latin typeface="Inter"/>
              </a:rPr>
              <a:t>Logistic Regression</a:t>
            </a:r>
          </a:p>
          <a:p>
            <a:pPr marL="171450" indent="-171450" algn="l">
              <a:buFont typeface="Arial" panose="020B0604020202020204" pitchFamily="34" charset="0"/>
              <a:buChar char="•"/>
            </a:pPr>
            <a:r>
              <a:rPr lang="en-GB" sz="1050" b="0" i="0" dirty="0">
                <a:effectLst/>
                <a:latin typeface="Inter"/>
              </a:rPr>
              <a:t>K-nearest </a:t>
            </a:r>
            <a:r>
              <a:rPr lang="en-GB" sz="1050" b="0" i="0" dirty="0" err="1">
                <a:effectLst/>
                <a:latin typeface="Inter"/>
              </a:rPr>
              <a:t>Neighbors</a:t>
            </a:r>
            <a:endParaRPr lang="en-GB" sz="1050" b="0" i="0" dirty="0">
              <a:effectLst/>
              <a:latin typeface="Inter"/>
            </a:endParaRPr>
          </a:p>
          <a:p>
            <a:pPr marL="171450" indent="-171450" algn="l">
              <a:buFont typeface="Arial" panose="020B0604020202020204" pitchFamily="34" charset="0"/>
              <a:buChar char="•"/>
            </a:pPr>
            <a:r>
              <a:rPr lang="en-GB" sz="1050" b="0" i="0" dirty="0">
                <a:effectLst/>
                <a:latin typeface="Inter"/>
              </a:rPr>
              <a:t>Support Vector Machine</a:t>
            </a:r>
          </a:p>
          <a:p>
            <a:pPr marL="171450" indent="-171450" algn="l">
              <a:buFont typeface="Arial" panose="020B0604020202020204" pitchFamily="34" charset="0"/>
              <a:buChar char="•"/>
            </a:pPr>
            <a:r>
              <a:rPr lang="en-GB" sz="1050" b="0" i="0" dirty="0">
                <a:effectLst/>
                <a:latin typeface="Inter"/>
              </a:rPr>
              <a:t>Decision Trees Classifier</a:t>
            </a:r>
          </a:p>
          <a:p>
            <a:pPr marL="171450" indent="-171450" algn="l">
              <a:buFont typeface="Arial" panose="020B0604020202020204" pitchFamily="34" charset="0"/>
              <a:buChar char="•"/>
            </a:pPr>
            <a:r>
              <a:rPr lang="en-GB" sz="1050" b="0" i="0" dirty="0">
                <a:effectLst/>
                <a:latin typeface="Inter"/>
              </a:rPr>
              <a:t>Random Forest Classifier</a:t>
            </a:r>
          </a:p>
          <a:p>
            <a:pPr marL="171450" indent="-171450" algn="l">
              <a:buFont typeface="Arial" panose="020B0604020202020204" pitchFamily="34" charset="0"/>
              <a:buChar char="•"/>
            </a:pPr>
            <a:r>
              <a:rPr lang="en-GB" sz="1050" b="0" i="0" dirty="0" err="1">
                <a:effectLst/>
                <a:latin typeface="Inter"/>
              </a:rPr>
              <a:t>XGBoost</a:t>
            </a:r>
            <a:r>
              <a:rPr lang="en-GB" sz="1050" b="0" i="0" dirty="0">
                <a:effectLst/>
                <a:latin typeface="Inter"/>
              </a:rPr>
              <a:t> Classifier</a:t>
            </a:r>
          </a:p>
          <a:p>
            <a:endParaRPr lang="en-DE" dirty="0"/>
          </a:p>
        </p:txBody>
      </p:sp>
      <p:sp>
        <p:nvSpPr>
          <p:cNvPr id="4" name="TextBox 3">
            <a:extLst>
              <a:ext uri="{FF2B5EF4-FFF2-40B4-BE49-F238E27FC236}">
                <a16:creationId xmlns:a16="http://schemas.microsoft.com/office/drawing/2014/main" id="{84900856-2E8A-3878-46A0-1B816DD72CDB}"/>
              </a:ext>
            </a:extLst>
          </p:cNvPr>
          <p:cNvSpPr txBox="1"/>
          <p:nvPr/>
        </p:nvSpPr>
        <p:spPr>
          <a:xfrm>
            <a:off x="568634" y="2553600"/>
            <a:ext cx="8281555" cy="1200329"/>
          </a:xfrm>
          <a:prstGeom prst="rect">
            <a:avLst/>
          </a:prstGeom>
          <a:noFill/>
        </p:spPr>
        <p:txBody>
          <a:bodyPr wrap="square" rtlCol="0">
            <a:spAutoFit/>
          </a:bodyPr>
          <a:lstStyle/>
          <a:p>
            <a:pPr marL="285750" indent="-285750" algn="l">
              <a:buFont typeface="Arial" panose="020B0604020202020204" pitchFamily="34" charset="0"/>
              <a:buChar char="•"/>
            </a:pPr>
            <a:r>
              <a:rPr lang="en-GB" dirty="0"/>
              <a:t>Using a threshold to define Stress - </a:t>
            </a:r>
            <a:r>
              <a:rPr lang="en-GB" b="0" i="0" dirty="0">
                <a:solidFill>
                  <a:srgbClr val="E6EDF3"/>
                </a:solidFill>
                <a:effectLst/>
                <a:latin typeface="-apple-system"/>
              </a:rPr>
              <a:t> </a:t>
            </a:r>
            <a:br>
              <a:rPr lang="en-GB" dirty="0"/>
            </a:br>
            <a:r>
              <a:rPr lang="en-GB" dirty="0"/>
              <a:t> threshold which is one standard deviation above the mean of particular data.</a:t>
            </a:r>
          </a:p>
          <a:p>
            <a:pPr algn="l"/>
            <a:endParaRPr lang="en-GB" dirty="0"/>
          </a:p>
          <a:p>
            <a:pPr algn="l"/>
            <a:r>
              <a:rPr lang="en-GB" dirty="0"/>
              <a:t>.</a:t>
            </a:r>
            <a:endParaRPr lang="en-DE" dirty="0"/>
          </a:p>
        </p:txBody>
      </p:sp>
    </p:spTree>
    <p:extLst>
      <p:ext uri="{BB962C8B-B14F-4D97-AF65-F5344CB8AC3E}">
        <p14:creationId xmlns:p14="http://schemas.microsoft.com/office/powerpoint/2010/main" val="750822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Sample Questionnaire</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sp>
        <p:nvSpPr>
          <p:cNvPr id="4" name="TextBox 3">
            <a:extLst>
              <a:ext uri="{FF2B5EF4-FFF2-40B4-BE49-F238E27FC236}">
                <a16:creationId xmlns:a16="http://schemas.microsoft.com/office/drawing/2014/main" id="{218E88A3-E046-880F-1A9E-EB9B3F9C3CB3}"/>
              </a:ext>
            </a:extLst>
          </p:cNvPr>
          <p:cNvSpPr txBox="1"/>
          <p:nvPr/>
        </p:nvSpPr>
        <p:spPr>
          <a:xfrm>
            <a:off x="587828" y="1066799"/>
            <a:ext cx="1048294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Arial"/>
                <a:cs typeface="Arial"/>
              </a:rPr>
              <a:t>The State-Trait Anxiety Inventory (STAI) Vs NASA Task Load Index Vs Self-Assessment Manikin (SAM)</a:t>
            </a:r>
            <a:endParaRPr lang="en-US" dirty="0"/>
          </a:p>
          <a:p>
            <a:pPr algn="l"/>
            <a:endParaRPr lang="en-US">
              <a:cs typeface="Arial"/>
            </a:endParaRPr>
          </a:p>
          <a:p>
            <a:pPr algn="l"/>
            <a:r>
              <a:rPr lang="en-US" dirty="0">
                <a:latin typeface="Arial"/>
                <a:cs typeface="Arial"/>
              </a:rPr>
              <a:t>STAI ( 2 Times- Before and After all Experiments)</a:t>
            </a:r>
          </a:p>
          <a:p>
            <a:pPr marL="285750" indent="-285750" algn="l">
              <a:buFont typeface="Arial"/>
              <a:buChar char="•"/>
            </a:pPr>
            <a:r>
              <a:rPr lang="en-US" dirty="0">
                <a:solidFill>
                  <a:srgbClr val="FF6600"/>
                </a:solidFill>
                <a:latin typeface="Arial"/>
                <a:cs typeface="Arial"/>
              </a:rPr>
              <a:t>Differentiates between the temporary condition of "state anxiety" and the more general and long-standing quality of "trait anxiety."</a:t>
            </a:r>
          </a:p>
          <a:p>
            <a:pPr marL="285750" indent="-285750" algn="l">
              <a:buFont typeface="Arial"/>
              <a:buChar char="•"/>
            </a:pPr>
            <a:r>
              <a:rPr lang="en-US" dirty="0">
                <a:solidFill>
                  <a:srgbClr val="FF6600"/>
                </a:solidFill>
                <a:latin typeface="Arial"/>
                <a:cs typeface="Arial"/>
              </a:rPr>
              <a:t>Fairly Long 20 Questions </a:t>
            </a:r>
          </a:p>
          <a:p>
            <a:pPr marL="285750" indent="-285750" algn="l">
              <a:buFont typeface="Arial"/>
              <a:buChar char="•"/>
            </a:pPr>
            <a:r>
              <a:rPr lang="en-US" dirty="0">
                <a:solidFill>
                  <a:srgbClr val="FF6600"/>
                </a:solidFill>
                <a:latin typeface="Arial"/>
                <a:cs typeface="Arial"/>
              </a:rPr>
              <a:t>Not specific for task-related stress since it measures general anxiety, which is not always directly caused by tasks or workload.</a:t>
            </a:r>
          </a:p>
          <a:p>
            <a:pPr algn="l"/>
            <a:endParaRPr lang="en-US">
              <a:latin typeface="Arial"/>
              <a:cs typeface="Arial"/>
            </a:endParaRPr>
          </a:p>
          <a:p>
            <a:pPr algn="l"/>
            <a:r>
              <a:rPr lang="en-US" dirty="0">
                <a:latin typeface="Arial"/>
                <a:cs typeface="Arial"/>
              </a:rPr>
              <a:t>NASA ( 3- Times – After each Collision Avoidance Task?)</a:t>
            </a:r>
            <a:endParaRPr lang="en-US" dirty="0">
              <a:cs typeface="Arial"/>
            </a:endParaRPr>
          </a:p>
          <a:p>
            <a:pPr marL="285750" indent="-285750" algn="l">
              <a:buFont typeface="Arial"/>
              <a:buChar char="•"/>
            </a:pPr>
            <a:r>
              <a:rPr lang="en-US" dirty="0">
                <a:solidFill>
                  <a:srgbClr val="FF6600"/>
                </a:solidFill>
                <a:latin typeface="Arial"/>
                <a:cs typeface="Arial"/>
              </a:rPr>
              <a:t>It measures workload rather than stress or anxiety per se, but can useful for comparing the stress load between the different scenarios.</a:t>
            </a:r>
            <a:endParaRPr lang="en-US" dirty="0">
              <a:solidFill>
                <a:srgbClr val="FF6600"/>
              </a:solidFill>
              <a:cs typeface="Arial"/>
            </a:endParaRPr>
          </a:p>
          <a:p>
            <a:pPr algn="l"/>
            <a:br>
              <a:rPr lang="en-US" dirty="0">
                <a:latin typeface="Arial"/>
                <a:cs typeface="Arial"/>
              </a:rPr>
            </a:br>
            <a:r>
              <a:rPr lang="en-US" dirty="0">
                <a:latin typeface="Arial"/>
                <a:cs typeface="Arial"/>
              </a:rPr>
              <a:t>SAM(After Each Sub-task 3 Variations of </a:t>
            </a:r>
            <a:r>
              <a:rPr lang="en-US" dirty="0" err="1">
                <a:latin typeface="Arial"/>
                <a:cs typeface="Arial"/>
              </a:rPr>
              <a:t>WorkSpaces</a:t>
            </a:r>
            <a:r>
              <a:rPr lang="en-US" dirty="0">
                <a:latin typeface="Arial"/>
                <a:cs typeface="Arial"/>
              </a:rPr>
              <a:t> and 3 variation Collision Avoidance)</a:t>
            </a:r>
            <a:endParaRPr lang="en-US" dirty="0">
              <a:cs typeface="Arial"/>
            </a:endParaRPr>
          </a:p>
          <a:p>
            <a:pPr marL="285750" indent="-285750" algn="l">
              <a:buFont typeface="Arial"/>
              <a:buChar char="•"/>
            </a:pPr>
            <a:r>
              <a:rPr lang="en-US" dirty="0">
                <a:solidFill>
                  <a:srgbClr val="FF6600"/>
                </a:solidFill>
                <a:latin typeface="Arial"/>
                <a:cs typeface="Arial"/>
              </a:rPr>
              <a:t>Pictorial representation and also shows a participant's emotional response in pleasure, arousal, and dominance, which can be particularly useful for measuring immediate reactions to a stimulus.</a:t>
            </a:r>
            <a:endParaRPr lang="en-US" dirty="0">
              <a:latin typeface="Arial"/>
              <a:cs typeface="Arial"/>
            </a:endParaRPr>
          </a:p>
          <a:p>
            <a:pPr algn="l"/>
            <a:endParaRPr lang="en-US">
              <a:latin typeface="Arial"/>
              <a:cs typeface="Arial"/>
            </a:endParaRPr>
          </a:p>
          <a:p>
            <a:pPr algn="l"/>
            <a:endParaRPr lang="en-US">
              <a:latin typeface="Arial"/>
              <a:cs typeface="Arial"/>
            </a:endParaRPr>
          </a:p>
          <a:p>
            <a:pPr algn="l"/>
            <a:endParaRPr lang="en-US">
              <a:latin typeface="Arial"/>
              <a:cs typeface="Arial"/>
            </a:endParaRPr>
          </a:p>
        </p:txBody>
      </p:sp>
    </p:spTree>
    <p:extLst>
      <p:ext uri="{BB962C8B-B14F-4D97-AF65-F5344CB8AC3E}">
        <p14:creationId xmlns:p14="http://schemas.microsoft.com/office/powerpoint/2010/main" val="283004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C2582-8796-6108-6070-1EFB36EB730B}"/>
              </a:ext>
            </a:extLst>
          </p:cNvPr>
          <p:cNvSpPr>
            <a:spLocks noGrp="1"/>
          </p:cNvSpPr>
          <p:nvPr>
            <p:ph type="title"/>
          </p:nvPr>
        </p:nvSpPr>
        <p:spPr/>
        <p:txBody>
          <a:bodyPr/>
          <a:lstStyle/>
          <a:p>
            <a:r>
              <a:rPr lang="en-US">
                <a:cs typeface="Arial"/>
              </a:rPr>
              <a:t>Designing of Experiments</a:t>
            </a:r>
            <a:endParaRPr lang="en-US"/>
          </a:p>
        </p:txBody>
      </p:sp>
      <p:sp>
        <p:nvSpPr>
          <p:cNvPr id="3" name="Content Placeholder 2">
            <a:extLst>
              <a:ext uri="{FF2B5EF4-FFF2-40B4-BE49-F238E27FC236}">
                <a16:creationId xmlns:a16="http://schemas.microsoft.com/office/drawing/2014/main" id="{D4782695-20B8-8DD4-7F1E-4369116ABA9D}"/>
              </a:ext>
            </a:extLst>
          </p:cNvPr>
          <p:cNvSpPr>
            <a:spLocks noGrp="1"/>
          </p:cNvSpPr>
          <p:nvPr>
            <p:ph idx="1"/>
          </p:nvPr>
        </p:nvSpPr>
        <p:spPr/>
        <p:txBody>
          <a:bodyPr/>
          <a:lstStyle/>
          <a:p>
            <a:pPr marL="0" indent="0">
              <a:buNone/>
            </a:pPr>
            <a:endParaRPr lang="en-US" sz="1200">
              <a:cs typeface="Arial"/>
            </a:endParaRPr>
          </a:p>
          <a:p>
            <a:pPr marL="0" indent="0">
              <a:buNone/>
            </a:pPr>
            <a:endParaRPr lang="en-US">
              <a:cs typeface="Arial"/>
            </a:endParaRPr>
          </a:p>
        </p:txBody>
      </p:sp>
      <p:sp>
        <p:nvSpPr>
          <p:cNvPr id="4" name="TextBox 3">
            <a:extLst>
              <a:ext uri="{FF2B5EF4-FFF2-40B4-BE49-F238E27FC236}">
                <a16:creationId xmlns:a16="http://schemas.microsoft.com/office/drawing/2014/main" id="{8550F6F6-C0C9-9FDF-CCE1-6102CFFE3CE1}"/>
              </a:ext>
            </a:extLst>
          </p:cNvPr>
          <p:cNvSpPr txBox="1"/>
          <p:nvPr/>
        </p:nvSpPr>
        <p:spPr>
          <a:xfrm>
            <a:off x="472611" y="876728"/>
            <a:ext cx="11150885" cy="37805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lnSpc>
                <a:spcPct val="150000"/>
              </a:lnSpc>
              <a:buFont typeface="Arial"/>
              <a:buChar char="•"/>
            </a:pPr>
            <a:r>
              <a:rPr lang="en-US">
                <a:latin typeface="Arial"/>
                <a:cs typeface="Arial"/>
              </a:rPr>
              <a:t>Three types of controllers: default, static collision avoidance, and predictive collision avoidance. </a:t>
            </a:r>
            <a:endParaRPr lang="en-US"/>
          </a:p>
          <a:p>
            <a:pPr marL="285750" indent="-285750" algn="l">
              <a:lnSpc>
                <a:spcPct val="150000"/>
              </a:lnSpc>
              <a:buFont typeface="Arial"/>
              <a:buChar char="•"/>
            </a:pPr>
            <a:r>
              <a:rPr lang="en-US">
                <a:latin typeface="Arial"/>
                <a:cs typeface="Arial"/>
              </a:rPr>
              <a:t>Take different workspace into consideration, same workspace but no direct contact as trail and getting to know the experiment and then move on to actual </a:t>
            </a:r>
            <a:r>
              <a:rPr lang="en-US" err="1">
                <a:latin typeface="Arial"/>
                <a:cs typeface="Arial"/>
              </a:rPr>
              <a:t>collabrotive</a:t>
            </a:r>
            <a:r>
              <a:rPr lang="en-US">
                <a:latin typeface="Arial"/>
                <a:cs typeface="Arial"/>
              </a:rPr>
              <a:t> tasks?</a:t>
            </a:r>
          </a:p>
          <a:p>
            <a:pPr marL="285750" indent="-285750" algn="l">
              <a:lnSpc>
                <a:spcPct val="150000"/>
              </a:lnSpc>
              <a:buFont typeface="Arial"/>
              <a:buChar char="•"/>
            </a:pPr>
            <a:r>
              <a:rPr lang="en-US">
                <a:latin typeface="Arial"/>
                <a:cs typeface="Arial"/>
              </a:rPr>
              <a:t>Example experiment- Moving blocks and placing of bolt and human screwing</a:t>
            </a:r>
          </a:p>
          <a:p>
            <a:pPr algn="l">
              <a:lnSpc>
                <a:spcPct val="150000"/>
              </a:lnSpc>
            </a:pPr>
            <a:r>
              <a:rPr lang="en-US">
                <a:latin typeface="Arial"/>
                <a:cs typeface="Arial"/>
              </a:rPr>
              <a:t>                                      - Sorting of objects into bins. Robot picks object and gives it operator</a:t>
            </a:r>
          </a:p>
          <a:p>
            <a:pPr marL="285750" indent="-285750" algn="l">
              <a:lnSpc>
                <a:spcPct val="150000"/>
              </a:lnSpc>
              <a:buFont typeface="Arial"/>
              <a:buChar char="•"/>
            </a:pPr>
            <a:r>
              <a:rPr lang="en-US">
                <a:latin typeface="Arial"/>
                <a:cs typeface="Arial"/>
              </a:rPr>
              <a:t>What more can our robots do, how do I define the task?</a:t>
            </a:r>
          </a:p>
          <a:p>
            <a:pPr marL="285750" indent="-285750" algn="l">
              <a:lnSpc>
                <a:spcPct val="150000"/>
              </a:lnSpc>
              <a:buFont typeface="Arial"/>
              <a:buChar char="•"/>
            </a:pPr>
            <a:r>
              <a:rPr lang="en-US">
                <a:latin typeface="Arial"/>
                <a:cs typeface="Arial"/>
              </a:rPr>
              <a:t>Collection of subject data- Surveys </a:t>
            </a:r>
            <a:r>
              <a:rPr lang="en-US" err="1">
                <a:latin typeface="Arial"/>
                <a:cs typeface="Arial"/>
              </a:rPr>
              <a:t>etc</a:t>
            </a:r>
            <a:r>
              <a:rPr lang="en-US">
                <a:latin typeface="Arial"/>
                <a:cs typeface="Arial"/>
              </a:rPr>
              <a:t> to be made</a:t>
            </a:r>
          </a:p>
          <a:p>
            <a:pPr marL="285750" indent="-285750" algn="l">
              <a:lnSpc>
                <a:spcPct val="150000"/>
              </a:lnSpc>
              <a:buFont typeface="Arial"/>
              <a:buChar char="•"/>
            </a:pPr>
            <a:r>
              <a:rPr lang="en-US">
                <a:latin typeface="Arial"/>
                <a:cs typeface="Arial"/>
              </a:rPr>
              <a:t>Consent Forms/Anything else to be made to get ready for the experiments?</a:t>
            </a:r>
            <a:br>
              <a:rPr lang="en-US">
                <a:latin typeface="Arial"/>
                <a:cs typeface="Arial"/>
              </a:rPr>
            </a:br>
            <a:endParaRPr lang="en-US">
              <a:latin typeface="Arial"/>
              <a:cs typeface="Arial"/>
            </a:endParaRPr>
          </a:p>
        </p:txBody>
      </p:sp>
    </p:spTree>
    <p:extLst>
      <p:ext uri="{BB962C8B-B14F-4D97-AF65-F5344CB8AC3E}">
        <p14:creationId xmlns:p14="http://schemas.microsoft.com/office/powerpoint/2010/main" val="1344518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C59A2-4F48-3D8B-C288-8A4A2B61FF28}"/>
              </a:ext>
            </a:extLst>
          </p:cNvPr>
          <p:cNvSpPr>
            <a:spLocks noGrp="1"/>
          </p:cNvSpPr>
          <p:nvPr>
            <p:ph type="title"/>
          </p:nvPr>
        </p:nvSpPr>
        <p:spPr/>
        <p:txBody>
          <a:bodyPr/>
          <a:lstStyle/>
          <a:p>
            <a:r>
              <a:rPr lang="en-US">
                <a:cs typeface="Arial"/>
              </a:rPr>
              <a:t>References</a:t>
            </a:r>
            <a:endParaRPr lang="en-US"/>
          </a:p>
        </p:txBody>
      </p:sp>
      <p:sp>
        <p:nvSpPr>
          <p:cNvPr id="3" name="Content Placeholder 2">
            <a:extLst>
              <a:ext uri="{FF2B5EF4-FFF2-40B4-BE49-F238E27FC236}">
                <a16:creationId xmlns:a16="http://schemas.microsoft.com/office/drawing/2014/main" id="{F4334251-5A5E-00A9-92EE-2919D67747DA}"/>
              </a:ext>
            </a:extLst>
          </p:cNvPr>
          <p:cNvSpPr>
            <a:spLocks noGrp="1"/>
          </p:cNvSpPr>
          <p:nvPr>
            <p:ph idx="1"/>
          </p:nvPr>
        </p:nvSpPr>
        <p:spPr>
          <a:xfrm>
            <a:off x="452093" y="516831"/>
            <a:ext cx="11235267" cy="5618200"/>
          </a:xfrm>
        </p:spPr>
        <p:txBody>
          <a:bodyPr/>
          <a:lstStyle/>
          <a:p>
            <a:pPr marL="457200" indent="-457200">
              <a:buAutoNum type="arabicPeriod"/>
            </a:pPr>
            <a:r>
              <a:rPr lang="en-US" sz="1200">
                <a:cs typeface="Arial"/>
              </a:rPr>
              <a:t>A. de Santos Sierra, C. S. Avila, J. G. Casanova, and G. B. del Pozo, ‘‘A stress-detection system based on physiological signals and fuzzy logic,’’ IEEE Trans. Ind. Electron., vol. 58, no. 10, pp. 4857–4865, Oct. 2011.</a:t>
            </a:r>
          </a:p>
          <a:p>
            <a:pPr marL="457200" indent="-457200">
              <a:buAutoNum type="arabicPeriod"/>
            </a:pPr>
            <a:r>
              <a:rPr lang="en-US" sz="1200">
                <a:cs typeface="Arial"/>
              </a:rPr>
              <a:t>M. V. </a:t>
            </a:r>
            <a:r>
              <a:rPr lang="en-US" sz="1200" err="1">
                <a:cs typeface="Arial"/>
              </a:rPr>
              <a:t>Villarejo</a:t>
            </a:r>
            <a:r>
              <a:rPr lang="en-US" sz="1200">
                <a:cs typeface="Arial"/>
              </a:rPr>
              <a:t>, B. G. </a:t>
            </a:r>
            <a:r>
              <a:rPr lang="en-US" sz="1200" err="1">
                <a:cs typeface="Arial"/>
              </a:rPr>
              <a:t>Zapirain</a:t>
            </a:r>
            <a:r>
              <a:rPr lang="en-US" sz="1200">
                <a:cs typeface="Arial"/>
              </a:rPr>
              <a:t>, and A. M. Zorrilla, ‘‘A stress sensor based on galvanic skin response (GSR) controlled by ZigBee,’’ Sensors, vol. 12, no. 5, pp. 6075–6101, May 2012, </a:t>
            </a:r>
            <a:r>
              <a:rPr lang="en-US" sz="1200" err="1">
                <a:cs typeface="Arial"/>
              </a:rPr>
              <a:t>doi</a:t>
            </a:r>
            <a:r>
              <a:rPr lang="en-US" sz="1200">
                <a:cs typeface="Arial"/>
              </a:rPr>
              <a:t>: 10.3390/s120506075.</a:t>
            </a:r>
          </a:p>
          <a:p>
            <a:pPr marL="457200" indent="-457200">
              <a:buAutoNum type="arabicPeriod"/>
            </a:pPr>
            <a:r>
              <a:rPr lang="en-US" sz="1200">
                <a:ea typeface="+mn-lt"/>
                <a:cs typeface="+mn-lt"/>
              </a:rPr>
              <a:t>A. Sano and R. W. Picard, ‘‘Stress recognition using wearable sensors and mobile phones,’’ in Proc. </a:t>
            </a:r>
            <a:r>
              <a:rPr lang="en-US" sz="1200" err="1">
                <a:ea typeface="+mn-lt"/>
                <a:cs typeface="+mn-lt"/>
              </a:rPr>
              <a:t>Humaine</a:t>
            </a:r>
            <a:r>
              <a:rPr lang="en-US" sz="1200">
                <a:ea typeface="+mn-lt"/>
                <a:cs typeface="+mn-lt"/>
              </a:rPr>
              <a:t> Assoc. Conf. Affect. </a:t>
            </a:r>
            <a:r>
              <a:rPr lang="en-US" sz="1200" err="1">
                <a:ea typeface="+mn-lt"/>
                <a:cs typeface="+mn-lt"/>
              </a:rPr>
              <a:t>Comput</a:t>
            </a:r>
            <a:r>
              <a:rPr lang="en-US" sz="1200">
                <a:ea typeface="+mn-lt"/>
                <a:cs typeface="+mn-lt"/>
              </a:rPr>
              <a:t>. Intell. Interact., Sep. 2013, pp. 671–676.</a:t>
            </a:r>
            <a:endParaRPr lang="en-US" sz="1200">
              <a:cs typeface="Arial"/>
            </a:endParaRPr>
          </a:p>
          <a:p>
            <a:pPr marL="457200" indent="-457200">
              <a:buAutoNum type="arabicPeriod"/>
            </a:pPr>
            <a:r>
              <a:rPr lang="en-US" sz="1200">
                <a:ea typeface="+mn-lt"/>
                <a:cs typeface="+mn-lt"/>
              </a:rPr>
              <a:t>Y. S. Can, N. </a:t>
            </a:r>
            <a:r>
              <a:rPr lang="en-US" sz="1200" err="1">
                <a:ea typeface="+mn-lt"/>
                <a:cs typeface="+mn-lt"/>
              </a:rPr>
              <a:t>Chalabianloo</a:t>
            </a:r>
            <a:r>
              <a:rPr lang="en-US" sz="1200">
                <a:ea typeface="+mn-lt"/>
                <a:cs typeface="+mn-lt"/>
              </a:rPr>
              <a:t>, D. Ekiz, J. Fernandez-Alvarez, G. Riva, and C. Ersoy, ‘‘Personal stress-level clustering and decision-level smoothing to enhance the performance of ambulatory stress detection with smartwatches,’’ IEEE Access, vol. 8, pp. 38146–38163, 2020</a:t>
            </a:r>
            <a:endParaRPr lang="en-US" sz="1200">
              <a:cs typeface="Arial"/>
            </a:endParaRPr>
          </a:p>
          <a:p>
            <a:pPr marL="457200" indent="-457200">
              <a:buAutoNum type="arabicPeriod"/>
            </a:pPr>
            <a:r>
              <a:rPr lang="en-US" sz="1200">
                <a:cs typeface="Arial"/>
              </a:rPr>
              <a:t>A. G. Airij, R. Sudirman, and U. U. Sheikh, ‘‘GSM and GPS based </a:t>
            </a:r>
            <a:r>
              <a:rPr lang="en-US" sz="1200" err="1">
                <a:cs typeface="Arial"/>
              </a:rPr>
              <a:t>realtime</a:t>
            </a:r>
            <a:r>
              <a:rPr lang="en-US" sz="1200">
                <a:cs typeface="Arial"/>
              </a:rPr>
              <a:t> remote physiological signals monitoring and stress levels classification,’’ in Proc. 2nd Int. Conf. BioSignal Anal., Process. Syst. (ICBAPS), Kuching, Malaysia, Jul. 2018, pp. 130–135.</a:t>
            </a:r>
          </a:p>
          <a:p>
            <a:pPr marL="457200" indent="-457200">
              <a:buAutoNum type="arabicPeriod"/>
            </a:pPr>
            <a:r>
              <a:rPr lang="en-US" sz="1200">
                <a:cs typeface="Arial"/>
              </a:rPr>
              <a:t>] M. </a:t>
            </a:r>
            <a:r>
              <a:rPr lang="en-US" sz="1200" err="1">
                <a:cs typeface="Arial"/>
              </a:rPr>
              <a:t>Gjoreski</a:t>
            </a:r>
            <a:r>
              <a:rPr lang="en-US" sz="1200">
                <a:cs typeface="Arial"/>
              </a:rPr>
              <a:t>, M. </a:t>
            </a:r>
            <a:r>
              <a:rPr lang="en-US" sz="1200" err="1">
                <a:cs typeface="Arial"/>
              </a:rPr>
              <a:t>Luštrek</a:t>
            </a:r>
            <a:r>
              <a:rPr lang="en-US" sz="1200">
                <a:cs typeface="Arial"/>
              </a:rPr>
              <a:t>, M. Gams, and H. </a:t>
            </a:r>
            <a:r>
              <a:rPr lang="en-US" sz="1200" err="1">
                <a:cs typeface="Arial"/>
              </a:rPr>
              <a:t>Gjoreski</a:t>
            </a:r>
            <a:r>
              <a:rPr lang="en-US" sz="1200">
                <a:cs typeface="Arial"/>
              </a:rPr>
              <a:t>, ‘‘Monitoring stress with a wrist device using context,’’ J. Biomed. </a:t>
            </a:r>
            <a:r>
              <a:rPr lang="en-US" sz="1200" err="1">
                <a:cs typeface="Arial"/>
              </a:rPr>
              <a:t>Informat</a:t>
            </a:r>
            <a:r>
              <a:rPr lang="en-US" sz="1200">
                <a:cs typeface="Arial"/>
              </a:rPr>
              <a:t>., vol. 73, pp. 159–170, Sep. 2017</a:t>
            </a:r>
          </a:p>
          <a:p>
            <a:pPr marL="457200" indent="-457200">
              <a:buAutoNum type="arabicPeriod"/>
            </a:pPr>
            <a:r>
              <a:rPr lang="en-US" sz="1200">
                <a:cs typeface="Arial"/>
              </a:rPr>
              <a:t>Y. S. Can, N. </a:t>
            </a:r>
            <a:r>
              <a:rPr lang="en-US" sz="1200" err="1">
                <a:cs typeface="Arial"/>
              </a:rPr>
              <a:t>Chalabianloo</a:t>
            </a:r>
            <a:r>
              <a:rPr lang="en-US" sz="1200">
                <a:cs typeface="Arial"/>
              </a:rPr>
              <a:t>, D. Ekiz, and C. Ersoy, ‘‘Continuous stress detection using wearable sensors in real life: Algorithmic programming contest case study,’’ Sensors, vol. 19, no. 8, p. 1849, Apr. 2019</a:t>
            </a:r>
          </a:p>
          <a:p>
            <a:pPr marL="457200" indent="-457200">
              <a:buAutoNum type="arabicPeriod"/>
            </a:pPr>
            <a:r>
              <a:rPr lang="en-US" sz="1200">
                <a:cs typeface="Arial"/>
              </a:rPr>
              <a:t>M. Zubair and C. Yoon, ‘‘Multilevel mental stress detection using ultrashort pulse rate variability series,’’ Biomed. Signal Process. Control, vol. 57, Mar. 2020, Art. no. 101736.</a:t>
            </a:r>
            <a:endParaRPr lang="en-US"/>
          </a:p>
          <a:p>
            <a:pPr marL="457200" indent="-457200">
              <a:buAutoNum type="arabicPeriod"/>
            </a:pPr>
            <a:r>
              <a:rPr lang="en-US" sz="1200" err="1">
                <a:cs typeface="Arial"/>
              </a:rPr>
              <a:t>Giakoumis</a:t>
            </a:r>
            <a:r>
              <a:rPr lang="en-US" sz="1200">
                <a:cs typeface="Arial"/>
              </a:rPr>
              <a:t>, D.; Drosou, A.; Cipresso, P.; Tzovaras, D.; Hassapis, G.; Gaggioli, A.; Riva, G. Using activity-related behavioural features towards more effective automatic stress detection. PloS one 2012, 7, e43571.</a:t>
            </a:r>
          </a:p>
          <a:p>
            <a:pPr marL="457200" indent="-457200">
              <a:buAutoNum type="arabicPeriod"/>
            </a:pPr>
            <a:endParaRPr lang="en-US" sz="1200">
              <a:cs typeface="Arial"/>
            </a:endParaRPr>
          </a:p>
          <a:p>
            <a:pPr marL="457200" indent="-457200">
              <a:buAutoNum type="arabicPeriod"/>
            </a:pPr>
            <a:r>
              <a:rPr lang="en-US" sz="1200" err="1">
                <a:cs typeface="Arial"/>
              </a:rPr>
              <a:t>Arnrich</a:t>
            </a:r>
            <a:r>
              <a:rPr lang="en-US" sz="1200">
                <a:cs typeface="Arial"/>
              </a:rPr>
              <a:t>, B.; Setz, C.; La Marca, R.; </a:t>
            </a:r>
            <a:r>
              <a:rPr lang="en-US" sz="1200" err="1">
                <a:cs typeface="Arial"/>
              </a:rPr>
              <a:t>Tröster</a:t>
            </a:r>
            <a:r>
              <a:rPr lang="en-US" sz="1200">
                <a:cs typeface="Arial"/>
              </a:rPr>
              <a:t>, G.; Ehlert, U. What does your chair know about your stress level? IEEE Transactions on Information Technology in Biomedicine 2009, 14, 207–214</a:t>
            </a:r>
          </a:p>
          <a:p>
            <a:pPr marL="457200" indent="-457200">
              <a:buAutoNum type="arabicPeriod"/>
            </a:pPr>
            <a:r>
              <a:rPr lang="en-US" sz="1200" err="1">
                <a:cs typeface="Arial"/>
              </a:rPr>
              <a:t>Elgendi</a:t>
            </a:r>
            <a:r>
              <a:rPr lang="en-US" sz="1200">
                <a:cs typeface="Arial"/>
              </a:rPr>
              <a:t>, M. On the analysis of fingertip </a:t>
            </a:r>
            <a:r>
              <a:rPr lang="en-US" sz="1200" err="1">
                <a:cs typeface="Arial"/>
              </a:rPr>
              <a:t>photoplethysmogram</a:t>
            </a:r>
            <a:r>
              <a:rPr lang="en-US" sz="1200">
                <a:cs typeface="Arial"/>
              </a:rPr>
              <a:t> signals. Current  cardiology reviews 2012, 8, 14–25</a:t>
            </a:r>
          </a:p>
          <a:p>
            <a:pPr marL="457200" indent="-457200">
              <a:buAutoNum type="arabicPeriod"/>
            </a:pPr>
            <a:r>
              <a:rPr lang="en-US" sz="1200">
                <a:cs typeface="Arial"/>
              </a:rPr>
              <a:t>Garcia-Ceja, E.; Osmani, V.; Mayora, O. Automatic stress detection in working environments from smartphones’ accelerometer data: a first step. IEEE journal of biomedical and health informatics 2015, 20, 1053–1060.</a:t>
            </a:r>
          </a:p>
          <a:p>
            <a:pPr marL="457200" indent="-457200">
              <a:buAutoNum type="arabicPeriod"/>
            </a:pPr>
            <a:r>
              <a:rPr lang="en-US" sz="1200">
                <a:cs typeface="Arial"/>
              </a:rPr>
              <a:t>Sano, A.; Picard, R.W. Stress recognition using wearable sensors and mobile phones. In Proceedings of the 2013 </a:t>
            </a:r>
            <a:r>
              <a:rPr lang="en-US" sz="1200" err="1">
                <a:cs typeface="Arial"/>
              </a:rPr>
              <a:t>Humaine</a:t>
            </a:r>
            <a:r>
              <a:rPr lang="en-US" sz="1200">
                <a:cs typeface="Arial"/>
              </a:rPr>
              <a:t> Association Conference on Affective Computing and Intelligent Interaction. IEEE, 2013, pp. 671–676</a:t>
            </a:r>
          </a:p>
          <a:p>
            <a:pPr marL="457200" indent="-457200">
              <a:buAutoNum type="arabicPeriod"/>
            </a:pPr>
            <a:r>
              <a:rPr lang="en-US" sz="1200" err="1">
                <a:cs typeface="Arial"/>
              </a:rPr>
              <a:t>Giakoumis</a:t>
            </a:r>
            <a:r>
              <a:rPr lang="en-US" sz="1200">
                <a:cs typeface="Arial"/>
              </a:rPr>
              <a:t>, D.; Drosou, A.; </a:t>
            </a:r>
            <a:r>
              <a:rPr lang="en-US" sz="1200" err="1">
                <a:cs typeface="Arial"/>
              </a:rPr>
              <a:t>Cipresso</a:t>
            </a:r>
            <a:r>
              <a:rPr lang="en-US" sz="1200">
                <a:cs typeface="Arial"/>
              </a:rPr>
              <a:t>, P.; </a:t>
            </a:r>
            <a:r>
              <a:rPr lang="en-US" sz="1200" err="1">
                <a:cs typeface="Arial"/>
              </a:rPr>
              <a:t>Tzovaras</a:t>
            </a:r>
            <a:r>
              <a:rPr lang="en-US" sz="1200">
                <a:cs typeface="Arial"/>
              </a:rPr>
              <a:t>, D.; </a:t>
            </a:r>
            <a:r>
              <a:rPr lang="en-US" sz="1200" err="1">
                <a:cs typeface="Arial"/>
              </a:rPr>
              <a:t>Hassapis</a:t>
            </a:r>
            <a:r>
              <a:rPr lang="en-US" sz="1200">
                <a:cs typeface="Arial"/>
              </a:rPr>
              <a:t>, G.; </a:t>
            </a:r>
            <a:r>
              <a:rPr lang="en-US" sz="1200" err="1">
                <a:cs typeface="Arial"/>
              </a:rPr>
              <a:t>Gaggioli</a:t>
            </a:r>
            <a:r>
              <a:rPr lang="en-US" sz="1200">
                <a:cs typeface="Arial"/>
              </a:rPr>
              <a:t>, A.; Riva, G. Using activity-related </a:t>
            </a:r>
            <a:r>
              <a:rPr lang="en-US" sz="1200" err="1">
                <a:cs typeface="Arial"/>
              </a:rPr>
              <a:t>behavioural</a:t>
            </a:r>
            <a:r>
              <a:rPr lang="en-US" sz="1200">
                <a:cs typeface="Arial"/>
              </a:rPr>
              <a:t> features towards more effective automatic stress detection. </a:t>
            </a:r>
            <a:r>
              <a:rPr lang="en-US" sz="1200" err="1">
                <a:cs typeface="Arial"/>
              </a:rPr>
              <a:t>PloS</a:t>
            </a:r>
            <a:r>
              <a:rPr lang="en-US" sz="1200">
                <a:cs typeface="Arial"/>
              </a:rPr>
              <a:t> one 2012, 7, e43571.</a:t>
            </a:r>
          </a:p>
        </p:txBody>
      </p:sp>
    </p:spTree>
    <p:extLst>
      <p:ext uri="{BB962C8B-B14F-4D97-AF65-F5344CB8AC3E}">
        <p14:creationId xmlns:p14="http://schemas.microsoft.com/office/powerpoint/2010/main" val="4035914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97FB-444D-D8DC-ED24-A81B30F29477}"/>
              </a:ext>
            </a:extLst>
          </p:cNvPr>
          <p:cNvSpPr>
            <a:spLocks noGrp="1"/>
          </p:cNvSpPr>
          <p:nvPr>
            <p:ph type="title"/>
          </p:nvPr>
        </p:nvSpPr>
        <p:spPr/>
        <p:txBody>
          <a:bodyPr/>
          <a:lstStyle/>
          <a:p>
            <a:r>
              <a:rPr lang="en-US" err="1">
                <a:cs typeface="Arial"/>
              </a:rPr>
              <a:t>Overveiw</a:t>
            </a:r>
            <a:r>
              <a:rPr lang="en-US">
                <a:cs typeface="Arial"/>
              </a:rPr>
              <a:t> of Stress detection studies using PPG and Motion</a:t>
            </a:r>
            <a:endParaRPr lang="en-US"/>
          </a:p>
        </p:txBody>
      </p:sp>
      <p:graphicFrame>
        <p:nvGraphicFramePr>
          <p:cNvPr id="3" name="Table 2">
            <a:extLst>
              <a:ext uri="{FF2B5EF4-FFF2-40B4-BE49-F238E27FC236}">
                <a16:creationId xmlns:a16="http://schemas.microsoft.com/office/drawing/2014/main" id="{DF28FDCC-C194-A5BC-D7F2-27E9B5F16825}"/>
              </a:ext>
            </a:extLst>
          </p:cNvPr>
          <p:cNvGraphicFramePr>
            <a:graphicFrameLocks noGrp="1"/>
          </p:cNvGraphicFramePr>
          <p:nvPr>
            <p:extLst>
              <p:ext uri="{D42A27DB-BD31-4B8C-83A1-F6EECF244321}">
                <p14:modId xmlns:p14="http://schemas.microsoft.com/office/powerpoint/2010/main" val="3891726062"/>
              </p:ext>
            </p:extLst>
          </p:nvPr>
        </p:nvGraphicFramePr>
        <p:xfrm>
          <a:off x="157655" y="788275"/>
          <a:ext cx="11482989" cy="5290094"/>
        </p:xfrm>
        <a:graphic>
          <a:graphicData uri="http://schemas.openxmlformats.org/drawingml/2006/table">
            <a:tbl>
              <a:tblPr firstRow="1" bandRow="1">
                <a:tableStyleId>{5C22544A-7EE6-4342-B048-85BDC9FD1C3A}</a:tableStyleId>
              </a:tblPr>
              <a:tblGrid>
                <a:gridCol w="847833">
                  <a:extLst>
                    <a:ext uri="{9D8B030D-6E8A-4147-A177-3AD203B41FA5}">
                      <a16:colId xmlns:a16="http://schemas.microsoft.com/office/drawing/2014/main" val="4079879641"/>
                    </a:ext>
                  </a:extLst>
                </a:gridCol>
                <a:gridCol w="1709682">
                  <a:extLst>
                    <a:ext uri="{9D8B030D-6E8A-4147-A177-3AD203B41FA5}">
                      <a16:colId xmlns:a16="http://schemas.microsoft.com/office/drawing/2014/main" val="3101005459"/>
                    </a:ext>
                  </a:extLst>
                </a:gridCol>
                <a:gridCol w="6054726">
                  <a:extLst>
                    <a:ext uri="{9D8B030D-6E8A-4147-A177-3AD203B41FA5}">
                      <a16:colId xmlns:a16="http://schemas.microsoft.com/office/drawing/2014/main" val="3511593182"/>
                    </a:ext>
                  </a:extLst>
                </a:gridCol>
                <a:gridCol w="2870748">
                  <a:extLst>
                    <a:ext uri="{9D8B030D-6E8A-4147-A177-3AD203B41FA5}">
                      <a16:colId xmlns:a16="http://schemas.microsoft.com/office/drawing/2014/main" val="4199537442"/>
                    </a:ext>
                  </a:extLst>
                </a:gridCol>
              </a:tblGrid>
              <a:tr h="665983">
                <a:tc>
                  <a:txBody>
                    <a:bodyPr/>
                    <a:lstStyle/>
                    <a:p>
                      <a:r>
                        <a:rPr lang="en-US" b="1">
                          <a:solidFill>
                            <a:schemeClr val="tx1"/>
                          </a:solidFill>
                        </a:rPr>
                        <a:t>Paper</a:t>
                      </a:r>
                    </a:p>
                  </a:txBody>
                  <a:tcPr/>
                </a:tc>
                <a:tc>
                  <a:txBody>
                    <a:bodyPr/>
                    <a:lstStyle/>
                    <a:p>
                      <a:r>
                        <a:rPr lang="en-US">
                          <a:solidFill>
                            <a:schemeClr val="tx1"/>
                          </a:solidFill>
                        </a:rPr>
                        <a:t>Signals Used</a:t>
                      </a:r>
                      <a:endParaRPr lang="en-US"/>
                    </a:p>
                  </a:txBody>
                  <a:tcPr/>
                </a:tc>
                <a:tc>
                  <a:txBody>
                    <a:bodyPr/>
                    <a:lstStyle/>
                    <a:p>
                      <a:r>
                        <a:rPr lang="en-US">
                          <a:solidFill>
                            <a:schemeClr val="tx1"/>
                          </a:solidFill>
                        </a:rPr>
                        <a:t>Technique</a:t>
                      </a:r>
                    </a:p>
                  </a:txBody>
                  <a:tcPr/>
                </a:tc>
                <a:tc>
                  <a:txBody>
                    <a:bodyPr/>
                    <a:lstStyle/>
                    <a:p>
                      <a:r>
                        <a:rPr lang="en-US">
                          <a:solidFill>
                            <a:schemeClr val="tx1"/>
                          </a:solidFill>
                        </a:rPr>
                        <a:t>Result</a:t>
                      </a:r>
                    </a:p>
                  </a:txBody>
                  <a:tcPr/>
                </a:tc>
                <a:extLst>
                  <a:ext uri="{0D108BD9-81ED-4DB2-BD59-A6C34878D82A}">
                    <a16:rowId xmlns:a16="http://schemas.microsoft.com/office/drawing/2014/main" val="442585078"/>
                  </a:ext>
                </a:extLst>
              </a:tr>
              <a:tr h="588579">
                <a:tc>
                  <a:txBody>
                    <a:bodyPr/>
                    <a:lstStyle/>
                    <a:p>
                      <a:r>
                        <a:rPr lang="en-US" sz="1200"/>
                        <a:t>[1]</a:t>
                      </a:r>
                    </a:p>
                  </a:txBody>
                  <a:tcPr/>
                </a:tc>
                <a:tc>
                  <a:txBody>
                    <a:bodyPr/>
                    <a:lstStyle/>
                    <a:p>
                      <a:pPr lvl="0">
                        <a:buNone/>
                      </a:pPr>
                      <a:r>
                        <a:rPr lang="en-US" sz="1200" b="0" i="0" u="none" strike="noStrike" noProof="0">
                          <a:latin typeface="Arial"/>
                        </a:rPr>
                        <a:t>GSR, HR</a:t>
                      </a:r>
                      <a:endParaRPr lang="en-US" sz="1200"/>
                    </a:p>
                  </a:txBody>
                  <a:tcPr/>
                </a:tc>
                <a:tc>
                  <a:txBody>
                    <a:bodyPr/>
                    <a:lstStyle/>
                    <a:p>
                      <a:pPr lvl="0">
                        <a:buNone/>
                      </a:pPr>
                      <a:r>
                        <a:rPr lang="en-US" sz="1200" b="0" i="0" u="none" strike="noStrike" baseline="0" noProof="0">
                          <a:solidFill>
                            <a:srgbClr val="000000"/>
                          </a:solidFill>
                          <a:latin typeface="Arial"/>
                        </a:rPr>
                        <a:t>Fuzzy Decision Algorithm was used for manual and automatic implementation of the proposed approach.</a:t>
                      </a:r>
                      <a:endParaRPr lang="en-US" sz="1200"/>
                    </a:p>
                  </a:txBody>
                  <a:tcPr/>
                </a:tc>
                <a:tc>
                  <a:txBody>
                    <a:bodyPr/>
                    <a:lstStyle/>
                    <a:p>
                      <a:r>
                        <a:rPr lang="en-US" sz="1200"/>
                        <a:t>90% Accuracy</a:t>
                      </a:r>
                    </a:p>
                  </a:txBody>
                  <a:tcPr/>
                </a:tc>
                <a:extLst>
                  <a:ext uri="{0D108BD9-81ED-4DB2-BD59-A6C34878D82A}">
                    <a16:rowId xmlns:a16="http://schemas.microsoft.com/office/drawing/2014/main" val="4204247347"/>
                  </a:ext>
                </a:extLst>
              </a:tr>
              <a:tr h="665983">
                <a:tc>
                  <a:txBody>
                    <a:bodyPr/>
                    <a:lstStyle/>
                    <a:p>
                      <a:r>
                        <a:rPr lang="en-US" sz="1200"/>
                        <a:t>[2]</a:t>
                      </a:r>
                    </a:p>
                  </a:txBody>
                  <a:tcPr/>
                </a:tc>
                <a:tc>
                  <a:txBody>
                    <a:bodyPr/>
                    <a:lstStyle/>
                    <a:p>
                      <a:pPr lvl="0">
                        <a:buNone/>
                      </a:pPr>
                      <a:r>
                        <a:rPr lang="en-US" sz="1200" b="0" i="0" u="none" strike="noStrike" noProof="0">
                          <a:latin typeface="Arial"/>
                        </a:rPr>
                        <a:t>GSR</a:t>
                      </a:r>
                      <a:endParaRPr lang="en-US"/>
                    </a:p>
                  </a:txBody>
                  <a:tcPr/>
                </a:tc>
                <a:tc>
                  <a:txBody>
                    <a:bodyPr/>
                    <a:lstStyle/>
                    <a:p>
                      <a:pPr lvl="0">
                        <a:buNone/>
                      </a:pPr>
                      <a:r>
                        <a:rPr lang="en-US" sz="1200" b="0" i="0" u="none" strike="noStrike" noProof="0">
                          <a:latin typeface="Arial"/>
                        </a:rPr>
                        <a:t>WEKA learning machine was used for testing Bayesian Network (BN), J48, and Sequential Minimal Optimization (SMO).</a:t>
                      </a:r>
                      <a:endParaRPr lang="en-US"/>
                    </a:p>
                  </a:txBody>
                  <a:tcPr/>
                </a:tc>
                <a:tc>
                  <a:txBody>
                    <a:bodyPr/>
                    <a:lstStyle/>
                    <a:p>
                      <a:pPr lvl="0">
                        <a:buNone/>
                      </a:pPr>
                      <a:r>
                        <a:rPr lang="en-US" sz="1200" b="0" i="0" u="none" strike="noStrike" noProof="0">
                          <a:latin typeface="Arial"/>
                        </a:rPr>
                        <a:t>Detected different states of each user with a success rate of 76.56%. </a:t>
                      </a:r>
                      <a:endParaRPr lang="en-US"/>
                    </a:p>
                  </a:txBody>
                  <a:tcPr/>
                </a:tc>
                <a:extLst>
                  <a:ext uri="{0D108BD9-81ED-4DB2-BD59-A6C34878D82A}">
                    <a16:rowId xmlns:a16="http://schemas.microsoft.com/office/drawing/2014/main" val="672680961"/>
                  </a:ext>
                </a:extLst>
              </a:tr>
              <a:tr h="665983">
                <a:tc>
                  <a:txBody>
                    <a:bodyPr/>
                    <a:lstStyle/>
                    <a:p>
                      <a:r>
                        <a:rPr lang="en-US" sz="1200"/>
                        <a:t>[3]</a:t>
                      </a:r>
                    </a:p>
                  </a:txBody>
                  <a:tcPr/>
                </a:tc>
                <a:tc>
                  <a:txBody>
                    <a:bodyPr/>
                    <a:lstStyle/>
                    <a:p>
                      <a:pPr lvl="0">
                        <a:buNone/>
                      </a:pPr>
                      <a:r>
                        <a:rPr lang="en-US" sz="1200" b="0" i="0" u="none" strike="noStrike" noProof="0">
                          <a:latin typeface="Arial"/>
                        </a:rPr>
                        <a:t>ACC and skin conductance</a:t>
                      </a:r>
                      <a:endParaRPr lang="en-US"/>
                    </a:p>
                  </a:txBody>
                  <a:tcPr/>
                </a:tc>
                <a:tc>
                  <a:txBody>
                    <a:bodyPr/>
                    <a:lstStyle/>
                    <a:p>
                      <a:pPr lvl="0">
                        <a:buNone/>
                      </a:pPr>
                      <a:r>
                        <a:rPr lang="en-US" sz="1200" b="0" i="0" u="none" strike="noStrike" noProof="0">
                          <a:latin typeface="Arial"/>
                        </a:rPr>
                        <a:t>evaluated performance using the following six classifiers -SVM with linear kernel -SVM with Radial basis function (RBF) -KNN (k=1-4) -PCA and SVM with linear kernel -PCA and SVM with Radial basis function (RBF) -PCA and KNN (k=1-4) </a:t>
                      </a:r>
                      <a:endParaRPr lang="en-US"/>
                    </a:p>
                  </a:txBody>
                  <a:tcPr/>
                </a:tc>
                <a:tc>
                  <a:txBody>
                    <a:bodyPr/>
                    <a:lstStyle/>
                    <a:p>
                      <a:pPr lvl="0">
                        <a:buNone/>
                      </a:pPr>
                      <a:r>
                        <a:rPr lang="en-US" sz="1200" b="0" i="0" u="none" strike="noStrike" noProof="0">
                          <a:latin typeface="Arial"/>
                        </a:rPr>
                        <a:t>This system gives over 75% accuracy of low and high perceived stress recognition using the sensor data.</a:t>
                      </a:r>
                      <a:endParaRPr lang="en-US"/>
                    </a:p>
                  </a:txBody>
                  <a:tcPr/>
                </a:tc>
                <a:extLst>
                  <a:ext uri="{0D108BD9-81ED-4DB2-BD59-A6C34878D82A}">
                    <a16:rowId xmlns:a16="http://schemas.microsoft.com/office/drawing/2014/main" val="3992027580"/>
                  </a:ext>
                </a:extLst>
              </a:tr>
              <a:tr h="665983">
                <a:tc>
                  <a:txBody>
                    <a:bodyPr/>
                    <a:lstStyle/>
                    <a:p>
                      <a:r>
                        <a:rPr lang="en-US" sz="1200"/>
                        <a:t>[4]</a:t>
                      </a:r>
                    </a:p>
                  </a:txBody>
                  <a:tcPr/>
                </a:tc>
                <a:tc>
                  <a:txBody>
                    <a:bodyPr/>
                    <a:lstStyle/>
                    <a:p>
                      <a:pPr lvl="0">
                        <a:buNone/>
                      </a:pPr>
                      <a:r>
                        <a:rPr lang="en-US" sz="1200" b="0" i="0" u="none" strike="noStrike" baseline="0" noProof="0">
                          <a:solidFill>
                            <a:srgbClr val="000000"/>
                          </a:solidFill>
                          <a:latin typeface="Arial"/>
                        </a:rPr>
                        <a:t>HR, Skin Conduct </a:t>
                      </a:r>
                      <a:r>
                        <a:rPr lang="en-US" sz="1200" b="0" i="0" u="none" strike="noStrike" baseline="0" noProof="0" err="1">
                          <a:solidFill>
                            <a:srgbClr val="000000"/>
                          </a:solidFill>
                          <a:latin typeface="Arial"/>
                        </a:rPr>
                        <a:t>ance</a:t>
                      </a:r>
                      <a:r>
                        <a:rPr lang="en-US" sz="1200" b="0" i="0" u="none" strike="noStrike" baseline="0" noProof="0">
                          <a:solidFill>
                            <a:srgbClr val="000000"/>
                          </a:solidFill>
                          <a:latin typeface="Arial"/>
                        </a:rPr>
                        <a:t>, ACC, ST</a:t>
                      </a:r>
                      <a:endParaRPr lang="en-US"/>
                    </a:p>
                  </a:txBody>
                  <a:tcPr/>
                </a:tc>
                <a:tc>
                  <a:txBody>
                    <a:bodyPr/>
                    <a:lstStyle/>
                    <a:p>
                      <a:pPr lvl="0">
                        <a:buNone/>
                      </a:pPr>
                      <a:r>
                        <a:rPr lang="en-US" sz="1200" b="0" i="0" u="none" strike="noStrike" baseline="0" noProof="0">
                          <a:solidFill>
                            <a:srgbClr val="000000"/>
                          </a:solidFill>
                          <a:latin typeface="Arial"/>
                        </a:rPr>
                        <a:t>The WEKA Toolkit was used for classification algorithms. 2. PCA &amp; SVM with a linear Kernel, RF (with 100 trees), KNN (n=1), PCA &amp; Linear Discriminant analysis (LDA), and </a:t>
                      </a:r>
                      <a:r>
                        <a:rPr lang="en-US" sz="1200" b="0" i="0" u="none" strike="noStrike" baseline="0" noProof="0" err="1">
                          <a:solidFill>
                            <a:srgbClr val="000000"/>
                          </a:solidFill>
                          <a:latin typeface="Arial"/>
                        </a:rPr>
                        <a:t>MultiLayer</a:t>
                      </a:r>
                      <a:r>
                        <a:rPr lang="en-US" sz="1200" b="0" i="0" u="none" strike="noStrike" baseline="0" noProof="0">
                          <a:solidFill>
                            <a:srgbClr val="000000"/>
                          </a:solidFill>
                          <a:latin typeface="Arial"/>
                        </a:rPr>
                        <a:t> Perceptron (MLP) were used for classification.</a:t>
                      </a:r>
                      <a:endParaRPr lang="en-US"/>
                    </a:p>
                  </a:txBody>
                  <a:tcPr/>
                </a:tc>
                <a:tc>
                  <a:txBody>
                    <a:bodyPr/>
                    <a:lstStyle/>
                    <a:p>
                      <a:pPr lvl="0">
                        <a:buNone/>
                      </a:pPr>
                      <a:r>
                        <a:rPr lang="en-US" sz="1200" b="0" i="0" u="none" strike="noStrike" baseline="0" noProof="0">
                          <a:solidFill>
                            <a:srgbClr val="000000"/>
                          </a:solidFill>
                          <a:latin typeface="Arial"/>
                        </a:rPr>
                        <a:t>1. The maximum classification accuracy was 94.52% and minimum accuracy was 91% for 3 classes. 2. They developed a session-based stress classifier that gives a maximum of 94.44% accuracy with HR and 100% with EDA signals.</a:t>
                      </a:r>
                      <a:endParaRPr lang="en-US"/>
                    </a:p>
                  </a:txBody>
                  <a:tcPr/>
                </a:tc>
                <a:extLst>
                  <a:ext uri="{0D108BD9-81ED-4DB2-BD59-A6C34878D82A}">
                    <a16:rowId xmlns:a16="http://schemas.microsoft.com/office/drawing/2014/main" val="3830700525"/>
                  </a:ext>
                </a:extLst>
              </a:tr>
              <a:tr h="665983">
                <a:tc>
                  <a:txBody>
                    <a:bodyPr/>
                    <a:lstStyle/>
                    <a:p>
                      <a:r>
                        <a:rPr lang="en-US" sz="1200"/>
                        <a:t>[5]</a:t>
                      </a:r>
                    </a:p>
                  </a:txBody>
                  <a:tcPr/>
                </a:tc>
                <a:tc>
                  <a:txBody>
                    <a:bodyPr/>
                    <a:lstStyle/>
                    <a:p>
                      <a:pPr lvl="0">
                        <a:buNone/>
                      </a:pPr>
                      <a:r>
                        <a:rPr lang="en-US" sz="1200" b="0" i="0" u="none" strike="noStrike" baseline="0" noProof="0">
                          <a:solidFill>
                            <a:srgbClr val="000000"/>
                          </a:solidFill>
                          <a:latin typeface="Arial"/>
                        </a:rPr>
                        <a:t>HR, Skin </a:t>
                      </a:r>
                      <a:r>
                        <a:rPr lang="en-US" sz="1200" b="0" i="0" u="none" strike="noStrike" baseline="0" noProof="0" err="1">
                          <a:solidFill>
                            <a:srgbClr val="000000"/>
                          </a:solidFill>
                          <a:latin typeface="Arial"/>
                        </a:rPr>
                        <a:t>conducta</a:t>
                      </a:r>
                      <a:r>
                        <a:rPr lang="en-US" sz="1200" b="0" i="0" u="none" strike="noStrike" baseline="0" noProof="0">
                          <a:solidFill>
                            <a:srgbClr val="000000"/>
                          </a:solidFill>
                          <a:latin typeface="Arial"/>
                        </a:rPr>
                        <a:t> </a:t>
                      </a:r>
                      <a:r>
                        <a:rPr lang="en-US" sz="1200" b="0" i="0" u="none" strike="noStrike" baseline="0" noProof="0" err="1">
                          <a:solidFill>
                            <a:srgbClr val="000000"/>
                          </a:solidFill>
                          <a:latin typeface="Arial"/>
                        </a:rPr>
                        <a:t>nce</a:t>
                      </a:r>
                      <a:r>
                        <a:rPr lang="en-US" sz="1200" b="0" i="0" u="none" strike="noStrike" baseline="0" noProof="0">
                          <a:solidFill>
                            <a:srgbClr val="000000"/>
                          </a:solidFill>
                          <a:latin typeface="Arial"/>
                        </a:rPr>
                        <a:t>, ST</a:t>
                      </a:r>
                      <a:endParaRPr lang="en-US"/>
                    </a:p>
                  </a:txBody>
                  <a:tcPr/>
                </a:tc>
                <a:tc>
                  <a:txBody>
                    <a:bodyPr/>
                    <a:lstStyle/>
                    <a:p>
                      <a:pPr lvl="0">
                        <a:buNone/>
                      </a:pPr>
                      <a:r>
                        <a:rPr lang="en-US" sz="1200" b="0" i="0" u="none" strike="noStrike" noProof="0"/>
                        <a:t>A rule-based fuzzy logic algorithm was proposed and used for stress level classification. Also, decision tree, KNN, and Naïve Bayes algorithm were used for comparison of accuracy.</a:t>
                      </a:r>
                      <a:endParaRPr lang="en-US"/>
                    </a:p>
                  </a:txBody>
                  <a:tcPr/>
                </a:tc>
                <a:tc>
                  <a:txBody>
                    <a:bodyPr/>
                    <a:lstStyle/>
                    <a:p>
                      <a:pPr lvl="0">
                        <a:buNone/>
                      </a:pPr>
                      <a:r>
                        <a:rPr lang="en-US" sz="1200" b="0" i="0" u="none" strike="noStrike" baseline="0" noProof="0">
                          <a:solidFill>
                            <a:srgbClr val="000000"/>
                          </a:solidFill>
                          <a:latin typeface="Arial"/>
                        </a:rPr>
                        <a:t>The overall accuracy achieved by the system was 96.19% by using a proposed fuzzy logic algorithm.</a:t>
                      </a:r>
                      <a:endParaRPr lang="en-US" baseline="0">
                        <a:solidFill>
                          <a:srgbClr val="000000"/>
                        </a:solidFill>
                      </a:endParaRPr>
                    </a:p>
                  </a:txBody>
                  <a:tcPr/>
                </a:tc>
                <a:extLst>
                  <a:ext uri="{0D108BD9-81ED-4DB2-BD59-A6C34878D82A}">
                    <a16:rowId xmlns:a16="http://schemas.microsoft.com/office/drawing/2014/main" val="2947518453"/>
                  </a:ext>
                </a:extLst>
              </a:tr>
              <a:tr h="665983">
                <a:tc>
                  <a:txBody>
                    <a:bodyPr/>
                    <a:lstStyle/>
                    <a:p>
                      <a:r>
                        <a:rPr lang="en-US" sz="1200"/>
                        <a:t>[6]</a:t>
                      </a:r>
                    </a:p>
                  </a:txBody>
                  <a:tcPr/>
                </a:tc>
                <a:tc>
                  <a:txBody>
                    <a:bodyPr/>
                    <a:lstStyle/>
                    <a:p>
                      <a:pPr lvl="0">
                        <a:buNone/>
                      </a:pPr>
                      <a:r>
                        <a:rPr lang="en-US" sz="1200" b="0" i="0" u="none" strike="noStrike" baseline="0" noProof="0">
                          <a:solidFill>
                            <a:srgbClr val="000000"/>
                          </a:solidFill>
                          <a:latin typeface="Arial"/>
                        </a:rPr>
                        <a:t>HR, EDA, BVP, ST, ACC</a:t>
                      </a:r>
                      <a:endParaRPr lang="en-US"/>
                    </a:p>
                  </a:txBody>
                  <a:tcPr/>
                </a:tc>
                <a:tc>
                  <a:txBody>
                    <a:bodyPr/>
                    <a:lstStyle/>
                    <a:p>
                      <a:pPr lvl="0">
                        <a:buNone/>
                      </a:pPr>
                      <a:r>
                        <a:rPr lang="en-US" sz="1200" b="0" i="0" u="none" strike="noStrike" baseline="0" noProof="0">
                          <a:solidFill>
                            <a:srgbClr val="000000"/>
                          </a:solidFill>
                          <a:latin typeface="Arial"/>
                        </a:rPr>
                        <a:t>A variety of machine learning algorithms were experimented on the dataset using LOSO evaluation which is – majority classifier, J48, Naïve Bayes, KNN, SVM, Bagging, Boosting, RF, Ensemble selection</a:t>
                      </a:r>
                      <a:endParaRPr lang="en-US"/>
                    </a:p>
                  </a:txBody>
                  <a:tcPr/>
                </a:tc>
                <a:tc>
                  <a:txBody>
                    <a:bodyPr/>
                    <a:lstStyle/>
                    <a:p>
                      <a:pPr lvl="0">
                        <a:buNone/>
                      </a:pPr>
                      <a:r>
                        <a:rPr lang="en-US" sz="1200" b="0" i="0" u="none" strike="noStrike" baseline="0" noProof="0">
                          <a:solidFill>
                            <a:srgbClr val="000000"/>
                          </a:solidFill>
                          <a:latin typeface="Arial"/>
                        </a:rPr>
                        <a:t>This method detected 70% of the stress events with a precision of 95%.</a:t>
                      </a:r>
                      <a:endParaRPr lang="en-US"/>
                    </a:p>
                  </a:txBody>
                  <a:tcPr/>
                </a:tc>
                <a:extLst>
                  <a:ext uri="{0D108BD9-81ED-4DB2-BD59-A6C34878D82A}">
                    <a16:rowId xmlns:a16="http://schemas.microsoft.com/office/drawing/2014/main" val="2267214104"/>
                  </a:ext>
                </a:extLst>
              </a:tr>
            </a:tbl>
          </a:graphicData>
        </a:graphic>
      </p:graphicFrame>
    </p:spTree>
    <p:extLst>
      <p:ext uri="{BB962C8B-B14F-4D97-AF65-F5344CB8AC3E}">
        <p14:creationId xmlns:p14="http://schemas.microsoft.com/office/powerpoint/2010/main" val="3583107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697FB-444D-D8DC-ED24-A81B30F29477}"/>
              </a:ext>
            </a:extLst>
          </p:cNvPr>
          <p:cNvSpPr>
            <a:spLocks noGrp="1"/>
          </p:cNvSpPr>
          <p:nvPr>
            <p:ph type="title"/>
          </p:nvPr>
        </p:nvSpPr>
        <p:spPr/>
        <p:txBody>
          <a:bodyPr/>
          <a:lstStyle/>
          <a:p>
            <a:r>
              <a:rPr lang="en-US" err="1">
                <a:cs typeface="Arial"/>
              </a:rPr>
              <a:t>Overveiw</a:t>
            </a:r>
            <a:r>
              <a:rPr lang="en-US">
                <a:cs typeface="Arial"/>
              </a:rPr>
              <a:t> of Stress detection studies using PPG and Motion</a:t>
            </a:r>
            <a:endParaRPr lang="en-US"/>
          </a:p>
        </p:txBody>
      </p:sp>
      <p:graphicFrame>
        <p:nvGraphicFramePr>
          <p:cNvPr id="3" name="Table 2">
            <a:extLst>
              <a:ext uri="{FF2B5EF4-FFF2-40B4-BE49-F238E27FC236}">
                <a16:creationId xmlns:a16="http://schemas.microsoft.com/office/drawing/2014/main" id="{DF28FDCC-C194-A5BC-D7F2-27E9B5F16825}"/>
              </a:ext>
            </a:extLst>
          </p:cNvPr>
          <p:cNvGraphicFramePr>
            <a:graphicFrameLocks noGrp="1"/>
          </p:cNvGraphicFramePr>
          <p:nvPr>
            <p:extLst>
              <p:ext uri="{D42A27DB-BD31-4B8C-83A1-F6EECF244321}">
                <p14:modId xmlns:p14="http://schemas.microsoft.com/office/powerpoint/2010/main" val="2221354418"/>
              </p:ext>
            </p:extLst>
          </p:nvPr>
        </p:nvGraphicFramePr>
        <p:xfrm>
          <a:off x="157655" y="788275"/>
          <a:ext cx="11482989" cy="4558269"/>
        </p:xfrm>
        <a:graphic>
          <a:graphicData uri="http://schemas.openxmlformats.org/drawingml/2006/table">
            <a:tbl>
              <a:tblPr firstRow="1" bandRow="1">
                <a:tableStyleId>{5C22544A-7EE6-4342-B048-85BDC9FD1C3A}</a:tableStyleId>
              </a:tblPr>
              <a:tblGrid>
                <a:gridCol w="847833">
                  <a:extLst>
                    <a:ext uri="{9D8B030D-6E8A-4147-A177-3AD203B41FA5}">
                      <a16:colId xmlns:a16="http://schemas.microsoft.com/office/drawing/2014/main" val="4079879641"/>
                    </a:ext>
                  </a:extLst>
                </a:gridCol>
                <a:gridCol w="1709682">
                  <a:extLst>
                    <a:ext uri="{9D8B030D-6E8A-4147-A177-3AD203B41FA5}">
                      <a16:colId xmlns:a16="http://schemas.microsoft.com/office/drawing/2014/main" val="3101005459"/>
                    </a:ext>
                  </a:extLst>
                </a:gridCol>
                <a:gridCol w="6054726">
                  <a:extLst>
                    <a:ext uri="{9D8B030D-6E8A-4147-A177-3AD203B41FA5}">
                      <a16:colId xmlns:a16="http://schemas.microsoft.com/office/drawing/2014/main" val="3511593182"/>
                    </a:ext>
                  </a:extLst>
                </a:gridCol>
                <a:gridCol w="2870748">
                  <a:extLst>
                    <a:ext uri="{9D8B030D-6E8A-4147-A177-3AD203B41FA5}">
                      <a16:colId xmlns:a16="http://schemas.microsoft.com/office/drawing/2014/main" val="4199537442"/>
                    </a:ext>
                  </a:extLst>
                </a:gridCol>
              </a:tblGrid>
              <a:tr h="665983">
                <a:tc>
                  <a:txBody>
                    <a:bodyPr/>
                    <a:lstStyle/>
                    <a:p>
                      <a:r>
                        <a:rPr lang="en-US" b="1">
                          <a:solidFill>
                            <a:schemeClr val="tx1"/>
                          </a:solidFill>
                        </a:rPr>
                        <a:t>Paper</a:t>
                      </a:r>
                    </a:p>
                  </a:txBody>
                  <a:tcPr/>
                </a:tc>
                <a:tc>
                  <a:txBody>
                    <a:bodyPr/>
                    <a:lstStyle/>
                    <a:p>
                      <a:r>
                        <a:rPr lang="en-US">
                          <a:solidFill>
                            <a:schemeClr val="tx1"/>
                          </a:solidFill>
                        </a:rPr>
                        <a:t>Signals Used</a:t>
                      </a:r>
                      <a:endParaRPr lang="en-US"/>
                    </a:p>
                  </a:txBody>
                  <a:tcPr/>
                </a:tc>
                <a:tc>
                  <a:txBody>
                    <a:bodyPr/>
                    <a:lstStyle/>
                    <a:p>
                      <a:r>
                        <a:rPr lang="en-US">
                          <a:solidFill>
                            <a:schemeClr val="tx1"/>
                          </a:solidFill>
                        </a:rPr>
                        <a:t>Technique</a:t>
                      </a:r>
                    </a:p>
                  </a:txBody>
                  <a:tcPr/>
                </a:tc>
                <a:tc>
                  <a:txBody>
                    <a:bodyPr/>
                    <a:lstStyle/>
                    <a:p>
                      <a:r>
                        <a:rPr lang="en-US">
                          <a:solidFill>
                            <a:schemeClr val="tx1"/>
                          </a:solidFill>
                        </a:rPr>
                        <a:t>Result</a:t>
                      </a:r>
                    </a:p>
                  </a:txBody>
                  <a:tcPr/>
                </a:tc>
                <a:extLst>
                  <a:ext uri="{0D108BD9-81ED-4DB2-BD59-A6C34878D82A}">
                    <a16:rowId xmlns:a16="http://schemas.microsoft.com/office/drawing/2014/main" val="442585078"/>
                  </a:ext>
                </a:extLst>
              </a:tr>
              <a:tr h="665983">
                <a:tc>
                  <a:txBody>
                    <a:bodyPr/>
                    <a:lstStyle/>
                    <a:p>
                      <a:r>
                        <a:rPr lang="en-US" sz="1200"/>
                        <a:t>[7]</a:t>
                      </a:r>
                    </a:p>
                  </a:txBody>
                  <a:tcPr/>
                </a:tc>
                <a:tc>
                  <a:txBody>
                    <a:bodyPr/>
                    <a:lstStyle/>
                    <a:p>
                      <a:pPr lvl="0">
                        <a:buNone/>
                      </a:pPr>
                      <a:r>
                        <a:rPr lang="en-US" sz="1200" b="0" i="0" u="none" strike="noStrike" baseline="0" noProof="0">
                          <a:solidFill>
                            <a:srgbClr val="000000"/>
                          </a:solidFill>
                          <a:latin typeface="Arial"/>
                        </a:rPr>
                        <a:t>GSR, ACC,BVP;ST</a:t>
                      </a:r>
                      <a:endParaRPr lang="en-US"/>
                    </a:p>
                  </a:txBody>
                  <a:tcPr/>
                </a:tc>
                <a:tc>
                  <a:txBody>
                    <a:bodyPr/>
                    <a:lstStyle/>
                    <a:p>
                      <a:pPr lvl="0">
                        <a:buNone/>
                      </a:pPr>
                      <a:r>
                        <a:rPr lang="en-US" sz="1200" b="0" i="0" u="none" strike="noStrike" baseline="0" noProof="0">
                          <a:solidFill>
                            <a:srgbClr val="000000"/>
                          </a:solidFill>
                          <a:latin typeface="Arial"/>
                        </a:rPr>
                        <a:t>1. Fast Fourier Transform (FFT) and Lomb-</a:t>
                      </a:r>
                      <a:r>
                        <a:rPr lang="en-US" sz="1200" b="0" i="0" u="none" strike="noStrike" baseline="0" noProof="0" err="1">
                          <a:solidFill>
                            <a:srgbClr val="000000"/>
                          </a:solidFill>
                          <a:latin typeface="Arial"/>
                        </a:rPr>
                        <a:t>Scargle</a:t>
                      </a:r>
                      <a:r>
                        <a:rPr lang="en-US" sz="1200" b="0" i="0" u="none" strike="noStrike" baseline="0" noProof="0">
                          <a:solidFill>
                            <a:srgbClr val="000000"/>
                          </a:solidFill>
                          <a:latin typeface="Arial"/>
                        </a:rPr>
                        <a:t> periodogram were applied for feature extraction.</a:t>
                      </a:r>
                      <a:endParaRPr lang="en-US"/>
                    </a:p>
                    <a:p>
                      <a:pPr lvl="0">
                        <a:buNone/>
                      </a:pPr>
                      <a:r>
                        <a:rPr lang="en-US" sz="1200" b="0" i="0" u="none" strike="noStrike" baseline="0" noProof="0">
                          <a:solidFill>
                            <a:srgbClr val="000000"/>
                          </a:solidFill>
                          <a:latin typeface="Arial"/>
                        </a:rPr>
                        <a:t> 2. PCA &amp; LDA, PCA &amp; SVM with the radial kernel, KNN (n=1), Logistic Regression, RF (with 100 trees), and multilevel perceptron were used as a classifier with 10-fold </a:t>
                      </a:r>
                      <a:r>
                        <a:rPr lang="en-US" sz="1200" b="0" i="0" u="none" strike="noStrike" baseline="0" noProof="0" err="1">
                          <a:solidFill>
                            <a:srgbClr val="000000"/>
                          </a:solidFill>
                          <a:latin typeface="Arial"/>
                        </a:rPr>
                        <a:t>crossvalidation</a:t>
                      </a:r>
                      <a:r>
                        <a:rPr lang="en-US" sz="1200" b="0" i="0" u="none" strike="noStrike" baseline="0" noProof="0">
                          <a:solidFill>
                            <a:srgbClr val="000000"/>
                          </a:solidFill>
                          <a:latin typeface="Arial"/>
                        </a:rPr>
                        <a:t>.</a:t>
                      </a:r>
                      <a:endParaRPr lang="en-US"/>
                    </a:p>
                  </a:txBody>
                  <a:tcPr/>
                </a:tc>
                <a:tc>
                  <a:txBody>
                    <a:bodyPr/>
                    <a:lstStyle/>
                    <a:p>
                      <a:pPr lvl="0">
                        <a:buNone/>
                      </a:pPr>
                      <a:r>
                        <a:rPr lang="en-US" sz="1200" b="0" i="0" u="none" strike="noStrike" baseline="0" noProof="0">
                          <a:solidFill>
                            <a:srgbClr val="000000"/>
                          </a:solidFill>
                          <a:latin typeface="Arial"/>
                        </a:rPr>
                        <a:t>1. For 3 class stress level detection, 90.40% accuracy was obtained by using </a:t>
                      </a:r>
                      <a:r>
                        <a:rPr lang="en-US" sz="1200" b="0" i="0" u="none" strike="noStrike" baseline="0" noProof="0" err="1">
                          <a:solidFill>
                            <a:srgbClr val="000000"/>
                          </a:solidFill>
                          <a:latin typeface="Arial"/>
                        </a:rPr>
                        <a:t>Empatic</a:t>
                      </a:r>
                      <a:r>
                        <a:rPr lang="en-US" sz="1200" b="0" i="0" u="none" strike="noStrike" baseline="0" noProof="0">
                          <a:solidFill>
                            <a:srgbClr val="000000"/>
                          </a:solidFill>
                          <a:latin typeface="Arial"/>
                        </a:rPr>
                        <a:t> E4 device </a:t>
                      </a:r>
                      <a:endParaRPr lang="en-US"/>
                    </a:p>
                    <a:p>
                      <a:pPr lvl="0">
                        <a:buNone/>
                      </a:pPr>
                      <a:r>
                        <a:rPr lang="en-US" sz="1200" b="0" i="0" u="none" strike="noStrike" baseline="0" noProof="0">
                          <a:solidFill>
                            <a:srgbClr val="000000"/>
                          </a:solidFill>
                          <a:latin typeface="Arial"/>
                        </a:rPr>
                        <a:t>. 2. Achieved maximum 97.92% accuracy with their person-specific models while 88.20% for general models.</a:t>
                      </a:r>
                      <a:endParaRPr lang="en-US"/>
                    </a:p>
                    <a:p>
                      <a:pPr lvl="0">
                        <a:buNone/>
                      </a:pPr>
                      <a:r>
                        <a:rPr lang="en-US" sz="1200" b="0" i="0" u="none" strike="noStrike" baseline="0" noProof="0">
                          <a:solidFill>
                            <a:srgbClr val="000000"/>
                          </a:solidFill>
                          <a:latin typeface="Arial"/>
                        </a:rPr>
                        <a:t> 3. RF and Multilayer Perceptron performed best among all classifiers.</a:t>
                      </a:r>
                      <a:endParaRPr lang="en-US"/>
                    </a:p>
                  </a:txBody>
                  <a:tcPr/>
                </a:tc>
                <a:extLst>
                  <a:ext uri="{0D108BD9-81ED-4DB2-BD59-A6C34878D82A}">
                    <a16:rowId xmlns:a16="http://schemas.microsoft.com/office/drawing/2014/main" val="672680961"/>
                  </a:ext>
                </a:extLst>
              </a:tr>
              <a:tr h="665983">
                <a:tc>
                  <a:txBody>
                    <a:bodyPr/>
                    <a:lstStyle/>
                    <a:p>
                      <a:r>
                        <a:rPr lang="en-US" sz="1200"/>
                        <a:t>[8]</a:t>
                      </a:r>
                    </a:p>
                  </a:txBody>
                  <a:tcPr/>
                </a:tc>
                <a:tc>
                  <a:txBody>
                    <a:bodyPr/>
                    <a:lstStyle/>
                    <a:p>
                      <a:pPr lvl="0" algn="l">
                        <a:lnSpc>
                          <a:spcPct val="100000"/>
                        </a:lnSpc>
                        <a:spcBef>
                          <a:spcPts val="0"/>
                        </a:spcBef>
                        <a:spcAft>
                          <a:spcPts val="0"/>
                        </a:spcAft>
                        <a:buNone/>
                      </a:pPr>
                      <a:r>
                        <a:rPr lang="en-US" sz="1200" b="0" i="0" u="none" strike="noStrike" noProof="0">
                          <a:solidFill>
                            <a:srgbClr val="000000"/>
                          </a:solidFill>
                          <a:latin typeface="Arial"/>
                        </a:rPr>
                        <a:t>GSR, ACC,BVP;ST</a:t>
                      </a:r>
                    </a:p>
                    <a:p>
                      <a:pPr lvl="0">
                        <a:buNone/>
                      </a:pPr>
                      <a:endParaRPr lang="en-US" sz="1200" b="0" i="0" u="none" strike="noStrike" noProof="0">
                        <a:latin typeface="Arial"/>
                      </a:endParaRPr>
                    </a:p>
                  </a:txBody>
                  <a:tcPr/>
                </a:tc>
                <a:tc>
                  <a:txBody>
                    <a:bodyPr/>
                    <a:lstStyle/>
                    <a:p>
                      <a:pPr lvl="0">
                        <a:buNone/>
                      </a:pPr>
                      <a:r>
                        <a:rPr lang="en-US" sz="1200" b="0" i="0" u="none" strike="noStrike" baseline="0" noProof="0">
                          <a:solidFill>
                            <a:srgbClr val="000000"/>
                          </a:solidFill>
                          <a:latin typeface="Arial"/>
                        </a:rPr>
                        <a:t>1. Quadratic discriminant analysis and SVM were used as classifiers and LOSO (leave-one-subject-out) used for evaluation of classification performance. </a:t>
                      </a:r>
                      <a:endParaRPr lang="en-US"/>
                    </a:p>
                    <a:p>
                      <a:pPr lvl="0">
                        <a:buNone/>
                      </a:pPr>
                      <a:r>
                        <a:rPr lang="en-US" sz="1200" b="0" i="0" u="none" strike="noStrike" baseline="0" noProof="0">
                          <a:solidFill>
                            <a:srgbClr val="000000"/>
                          </a:solidFill>
                          <a:latin typeface="Arial"/>
                        </a:rPr>
                        <a:t>2. To capture the </a:t>
                      </a:r>
                      <a:r>
                        <a:rPr lang="en-US" sz="1200" b="0" i="0" u="none" strike="noStrike" baseline="0" noProof="0" err="1">
                          <a:solidFill>
                            <a:srgbClr val="000000"/>
                          </a:solidFill>
                          <a:latin typeface="Arial"/>
                        </a:rPr>
                        <a:t>stressrelated</a:t>
                      </a:r>
                      <a:r>
                        <a:rPr lang="en-US" sz="1200" b="0" i="0" u="none" strike="noStrike" baseline="0" noProof="0">
                          <a:solidFill>
                            <a:srgbClr val="000000"/>
                          </a:solidFill>
                          <a:latin typeface="Arial"/>
                        </a:rPr>
                        <a:t> temporal information, a set of new Poincare plot features was used.</a:t>
                      </a:r>
                      <a:endParaRPr lang="en-US"/>
                    </a:p>
                  </a:txBody>
                  <a:tcPr/>
                </a:tc>
                <a:tc>
                  <a:txBody>
                    <a:bodyPr/>
                    <a:lstStyle/>
                    <a:p>
                      <a:pPr lvl="0">
                        <a:buNone/>
                      </a:pPr>
                      <a:r>
                        <a:rPr lang="en-US" sz="1200" b="0" i="0" u="none" strike="noStrike" baseline="0" noProof="0">
                          <a:solidFill>
                            <a:srgbClr val="000000"/>
                          </a:solidFill>
                          <a:latin typeface="Arial"/>
                        </a:rPr>
                        <a:t>SVM gives 94.33% accuracy for the detection of </a:t>
                      </a:r>
                      <a:r>
                        <a:rPr lang="en-US" sz="1200" b="0" i="0" u="none" strike="noStrike" baseline="0" noProof="0" err="1">
                          <a:solidFill>
                            <a:srgbClr val="000000"/>
                          </a:solidFill>
                          <a:latin typeface="Arial"/>
                        </a:rPr>
                        <a:t>fivelevel</a:t>
                      </a:r>
                      <a:r>
                        <a:rPr lang="en-US" sz="1200" b="0" i="0" u="none" strike="noStrike" baseline="0" noProof="0">
                          <a:solidFill>
                            <a:srgbClr val="000000"/>
                          </a:solidFill>
                          <a:latin typeface="Arial"/>
                        </a:rPr>
                        <a:t> stress.</a:t>
                      </a:r>
                      <a:endParaRPr lang="en-US" baseline="0">
                        <a:solidFill>
                          <a:srgbClr val="000000"/>
                        </a:solidFill>
                      </a:endParaRPr>
                    </a:p>
                  </a:txBody>
                  <a:tcPr/>
                </a:tc>
                <a:extLst>
                  <a:ext uri="{0D108BD9-81ED-4DB2-BD59-A6C34878D82A}">
                    <a16:rowId xmlns:a16="http://schemas.microsoft.com/office/drawing/2014/main" val="3992027580"/>
                  </a:ext>
                </a:extLst>
              </a:tr>
              <a:tr h="665983">
                <a:tc>
                  <a:txBody>
                    <a:bodyPr/>
                    <a:lstStyle/>
                    <a:p>
                      <a:r>
                        <a:rPr lang="en-US" sz="1200"/>
                        <a:t>[9]</a:t>
                      </a:r>
                    </a:p>
                  </a:txBody>
                  <a:tcPr/>
                </a:tc>
                <a:tc>
                  <a:txBody>
                    <a:bodyPr/>
                    <a:lstStyle/>
                    <a:p>
                      <a:pPr lvl="0">
                        <a:buNone/>
                      </a:pPr>
                      <a:r>
                        <a:rPr lang="en-US" sz="1200" b="0" i="0" u="none" strike="noStrike" baseline="0" noProof="0" err="1">
                          <a:solidFill>
                            <a:srgbClr val="000000"/>
                          </a:solidFill>
                          <a:latin typeface="Arial"/>
                        </a:rPr>
                        <a:t>GSR,ECG,ACC,Body</a:t>
                      </a:r>
                      <a:r>
                        <a:rPr lang="en-US" sz="1200" b="0" i="0" u="none" strike="noStrike" baseline="0" noProof="0">
                          <a:solidFill>
                            <a:srgbClr val="000000"/>
                          </a:solidFill>
                          <a:latin typeface="Arial"/>
                        </a:rPr>
                        <a:t> Posture</a:t>
                      </a:r>
                    </a:p>
                  </a:txBody>
                  <a:tcPr/>
                </a:tc>
                <a:tc>
                  <a:txBody>
                    <a:bodyPr/>
                    <a:lstStyle/>
                    <a:p>
                      <a:pPr lvl="0">
                        <a:buNone/>
                      </a:pPr>
                      <a:r>
                        <a:rPr lang="en-US" sz="1200" b="0" i="0" u="none" strike="noStrike" baseline="0" noProof="0">
                          <a:solidFill>
                            <a:srgbClr val="000000"/>
                          </a:solidFill>
                          <a:latin typeface="Arial"/>
                        </a:rPr>
                        <a:t>Behavioral body language features used in the study are visual cues that are extracted from the data acquired by Kinect and an HD camera.</a:t>
                      </a:r>
                      <a:endParaRPr lang="en-US"/>
                    </a:p>
                    <a:p>
                      <a:pPr lvl="0">
                        <a:buNone/>
                      </a:pPr>
                      <a:r>
                        <a:rPr lang="en-US" sz="1200" b="0" i="0" u="none" strike="noStrike" baseline="0" noProof="0">
                          <a:solidFill>
                            <a:srgbClr val="000000"/>
                          </a:solidFill>
                          <a:latin typeface="Arial"/>
                        </a:rPr>
                        <a:t>Classification is performed using linear discriminant analysis</a:t>
                      </a:r>
                      <a:endParaRPr lang="en-US"/>
                    </a:p>
                  </a:txBody>
                  <a:tcPr/>
                </a:tc>
                <a:tc>
                  <a:txBody>
                    <a:bodyPr/>
                    <a:lstStyle/>
                    <a:p>
                      <a:pPr lvl="0">
                        <a:buNone/>
                      </a:pPr>
                      <a:r>
                        <a:rPr lang="en-US" sz="1200" b="0" i="0" u="none" strike="noStrike" baseline="0" noProof="0">
                          <a:solidFill>
                            <a:srgbClr val="000000"/>
                          </a:solidFill>
                        </a:rPr>
                        <a:t>Maximum classification accuracy of 96.30% is achieved.</a:t>
                      </a:r>
                      <a:endParaRPr lang="en-US"/>
                    </a:p>
                  </a:txBody>
                  <a:tcPr/>
                </a:tc>
                <a:extLst>
                  <a:ext uri="{0D108BD9-81ED-4DB2-BD59-A6C34878D82A}">
                    <a16:rowId xmlns:a16="http://schemas.microsoft.com/office/drawing/2014/main" val="3830700525"/>
                  </a:ext>
                </a:extLst>
              </a:tr>
              <a:tr h="665983">
                <a:tc>
                  <a:txBody>
                    <a:bodyPr/>
                    <a:lstStyle/>
                    <a:p>
                      <a:r>
                        <a:rPr lang="en-US" sz="1200"/>
                        <a:t>[10]</a:t>
                      </a:r>
                    </a:p>
                  </a:txBody>
                  <a:tcPr/>
                </a:tc>
                <a:tc>
                  <a:txBody>
                    <a:bodyPr/>
                    <a:lstStyle/>
                    <a:p>
                      <a:pPr lvl="0">
                        <a:buNone/>
                      </a:pPr>
                      <a:r>
                        <a:rPr lang="en-US" sz="1200" b="0" i="0" u="none" strike="noStrike" baseline="0" noProof="0">
                          <a:solidFill>
                            <a:srgbClr val="000000"/>
                          </a:solidFill>
                          <a:latin typeface="Arial"/>
                        </a:rPr>
                        <a:t>Posture Data</a:t>
                      </a:r>
                    </a:p>
                  </a:txBody>
                  <a:tcPr/>
                </a:tc>
                <a:tc>
                  <a:txBody>
                    <a:bodyPr/>
                    <a:lstStyle/>
                    <a:p>
                      <a:pPr lvl="0">
                        <a:buNone/>
                      </a:pPr>
                      <a:r>
                        <a:rPr lang="en-US" sz="1200" b="0" i="0" u="none" strike="noStrike" noProof="0"/>
                        <a:t>A rule-based fuzzy logic algorithm was proposed and used for stress level classification. Also, decision tree, KNN, and Naïve Bayes algorithm were used for comparison of accuracy.</a:t>
                      </a:r>
                      <a:endParaRPr lang="en-US"/>
                    </a:p>
                  </a:txBody>
                  <a:tcPr/>
                </a:tc>
                <a:tc>
                  <a:txBody>
                    <a:bodyPr/>
                    <a:lstStyle/>
                    <a:p>
                      <a:pPr lvl="0">
                        <a:buNone/>
                      </a:pPr>
                      <a:r>
                        <a:rPr lang="en-US" sz="1200" b="0" i="0" u="none" strike="noStrike" baseline="0" noProof="0">
                          <a:solidFill>
                            <a:srgbClr val="000000"/>
                          </a:solidFill>
                          <a:latin typeface="Arial"/>
                        </a:rPr>
                        <a:t>The overall accuracy achieved by the system was 96.19% by using a proposed fuzzy logic algorithm.</a:t>
                      </a:r>
                      <a:endParaRPr lang="en-US" baseline="0">
                        <a:solidFill>
                          <a:srgbClr val="000000"/>
                        </a:solidFill>
                      </a:endParaRPr>
                    </a:p>
                  </a:txBody>
                  <a:tcPr/>
                </a:tc>
                <a:extLst>
                  <a:ext uri="{0D108BD9-81ED-4DB2-BD59-A6C34878D82A}">
                    <a16:rowId xmlns:a16="http://schemas.microsoft.com/office/drawing/2014/main" val="2947518453"/>
                  </a:ext>
                </a:extLst>
              </a:tr>
            </a:tbl>
          </a:graphicData>
        </a:graphic>
      </p:graphicFrame>
    </p:spTree>
    <p:extLst>
      <p:ext uri="{BB962C8B-B14F-4D97-AF65-F5344CB8AC3E}">
        <p14:creationId xmlns:p14="http://schemas.microsoft.com/office/powerpoint/2010/main" val="1287210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B3EE-8688-CE33-EDA4-ECF7922FA361}"/>
              </a:ext>
            </a:extLst>
          </p:cNvPr>
          <p:cNvSpPr>
            <a:spLocks noGrp="1"/>
          </p:cNvSpPr>
          <p:nvPr>
            <p:ph type="title"/>
          </p:nvPr>
        </p:nvSpPr>
        <p:spPr/>
        <p:txBody>
          <a:bodyPr/>
          <a:lstStyle/>
          <a:p>
            <a:r>
              <a:rPr lang="en-US">
                <a:cs typeface="Arial"/>
              </a:rPr>
              <a:t>Pre-Processing</a:t>
            </a:r>
            <a:endParaRPr lang="en-US"/>
          </a:p>
        </p:txBody>
      </p:sp>
      <p:sp>
        <p:nvSpPr>
          <p:cNvPr id="3" name="TextBox 2">
            <a:extLst>
              <a:ext uri="{FF2B5EF4-FFF2-40B4-BE49-F238E27FC236}">
                <a16:creationId xmlns:a16="http://schemas.microsoft.com/office/drawing/2014/main" id="{D24E2024-FCB9-190F-2A1D-4853CA76F603}"/>
              </a:ext>
            </a:extLst>
          </p:cNvPr>
          <p:cNvSpPr txBox="1"/>
          <p:nvPr/>
        </p:nvSpPr>
        <p:spPr>
          <a:xfrm>
            <a:off x="343337" y="882869"/>
            <a:ext cx="1154736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a:latin typeface="Arial"/>
                <a:cs typeface="Arial"/>
              </a:rPr>
              <a:t>EDA through a low-pass filter to remove high frequency noise</a:t>
            </a:r>
          </a:p>
          <a:p>
            <a:pPr algn="l"/>
            <a:endParaRPr lang="en-US">
              <a:latin typeface="Arial"/>
              <a:cs typeface="Arial"/>
            </a:endParaRPr>
          </a:p>
          <a:p>
            <a:pPr marL="285750" indent="-285750" algn="l">
              <a:buFont typeface="Arial"/>
              <a:buChar char="•"/>
            </a:pPr>
            <a:r>
              <a:rPr lang="en-US">
                <a:latin typeface="Arial"/>
                <a:cs typeface="Arial"/>
              </a:rPr>
              <a:t>EDA segmentation into a slow-varying baseline conductivity known as skin conductance level (SCL) and a high-frequency component called skin conductance response (SCR)</a:t>
            </a:r>
          </a:p>
        </p:txBody>
      </p:sp>
    </p:spTree>
    <p:extLst>
      <p:ext uri="{BB962C8B-B14F-4D97-AF65-F5344CB8AC3E}">
        <p14:creationId xmlns:p14="http://schemas.microsoft.com/office/powerpoint/2010/main" val="2042647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F253B-8E01-DDF4-5F20-A6F9E56E6F58}"/>
              </a:ext>
            </a:extLst>
          </p:cNvPr>
          <p:cNvSpPr>
            <a:spLocks noGrp="1"/>
          </p:cNvSpPr>
          <p:nvPr>
            <p:ph type="title"/>
          </p:nvPr>
        </p:nvSpPr>
        <p:spPr/>
        <p:txBody>
          <a:bodyPr/>
          <a:lstStyle/>
          <a:p>
            <a:r>
              <a:rPr lang="en-US">
                <a:cs typeface="Arial"/>
              </a:rPr>
              <a:t>Possible Feature Extraction</a:t>
            </a:r>
            <a:endParaRPr lang="en-US"/>
          </a:p>
        </p:txBody>
      </p:sp>
      <p:sp>
        <p:nvSpPr>
          <p:cNvPr id="3" name="TextBox 2">
            <a:extLst>
              <a:ext uri="{FF2B5EF4-FFF2-40B4-BE49-F238E27FC236}">
                <a16:creationId xmlns:a16="http://schemas.microsoft.com/office/drawing/2014/main" id="{DB16B7C1-6F3A-22AC-AA69-C52E93EEE36C}"/>
              </a:ext>
            </a:extLst>
          </p:cNvPr>
          <p:cNvSpPr txBox="1"/>
          <p:nvPr/>
        </p:nvSpPr>
        <p:spPr>
          <a:xfrm>
            <a:off x="472026" y="807356"/>
            <a:ext cx="11525249" cy="53860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gn="l">
              <a:buFont typeface="Wingdings"/>
              <a:buChar char="§"/>
            </a:pPr>
            <a:r>
              <a:rPr lang="en-US" sz="2200">
                <a:latin typeface="Arial"/>
                <a:cs typeface="Arial"/>
              </a:rPr>
              <a:t>ACC-Features for accelerometer sensors in stress recognition studies include mean, standard deviation, variance, maximum, absolute value, signal magnitude area, root mean squared, energy, differential entropy, discrete Fourier transform, peak magnitude frequency, peak power, and zero crossing [7,12,13]</a:t>
            </a:r>
            <a:endParaRPr lang="en-US" sz="2200">
              <a:cs typeface="Arial" panose="020B0604020202020204" pitchFamily="34" charset="0"/>
            </a:endParaRPr>
          </a:p>
          <a:p>
            <a:pPr algn="l"/>
            <a:endParaRPr lang="en-US" sz="2200">
              <a:latin typeface="Arial"/>
              <a:cs typeface="Arial"/>
            </a:endParaRPr>
          </a:p>
          <a:p>
            <a:pPr marL="342900" indent="-342900" algn="l">
              <a:buFont typeface="Wingdings"/>
              <a:buChar char="§"/>
            </a:pPr>
            <a:r>
              <a:rPr lang="en-US" sz="2200">
                <a:latin typeface="Arial"/>
                <a:cs typeface="Arial"/>
              </a:rPr>
              <a:t>GSR(EDA)-statistical features of mean, standard deviation, mean of the absolute values, root mean square, the proportion of negative samples, the slope of the EDA level, mean EDA peak rate, and height, minimum and maximum have been commonly used [14, 15].</a:t>
            </a:r>
            <a:endParaRPr lang="en-US" sz="2200">
              <a:cs typeface="Arial" panose="020B0604020202020204" pitchFamily="34" charset="0"/>
            </a:endParaRPr>
          </a:p>
          <a:p>
            <a:pPr marL="342900" indent="-342900" algn="l">
              <a:buFont typeface="Wingdings"/>
              <a:buChar char="§"/>
            </a:pPr>
            <a:endParaRPr lang="en-US" sz="2200">
              <a:latin typeface="Arial"/>
              <a:cs typeface="Arial"/>
            </a:endParaRPr>
          </a:p>
          <a:p>
            <a:pPr marL="342900" indent="-342900" algn="l">
              <a:buFont typeface="Wingdings"/>
              <a:buChar char="§"/>
            </a:pPr>
            <a:r>
              <a:rPr lang="en-US" sz="2200">
                <a:latin typeface="Arial"/>
                <a:cs typeface="Arial"/>
              </a:rPr>
              <a:t>BVP-</a:t>
            </a:r>
            <a:r>
              <a:rPr lang="en-US" sz="2200" err="1">
                <a:latin typeface="Arial"/>
                <a:cs typeface="Arial"/>
              </a:rPr>
              <a:t>HR,HRV,the</a:t>
            </a:r>
            <a:r>
              <a:rPr lang="en-US" sz="2200">
                <a:latin typeface="Arial"/>
                <a:cs typeface="Arial"/>
              </a:rPr>
              <a:t> Inter-Beat-Interval (IBI).</a:t>
            </a:r>
            <a:endParaRPr lang="en-US" sz="2200">
              <a:cs typeface="Arial" panose="020B0604020202020204" pitchFamily="34" charset="0"/>
            </a:endParaRPr>
          </a:p>
          <a:p>
            <a:pPr algn="l"/>
            <a:endParaRPr lang="en-US" sz="2200">
              <a:latin typeface="Arial"/>
              <a:cs typeface="Arial"/>
            </a:endParaRPr>
          </a:p>
          <a:p>
            <a:pPr marL="342900" indent="-342900" algn="l">
              <a:buFont typeface="Wingdings"/>
              <a:buChar char="§"/>
            </a:pPr>
            <a:r>
              <a:rPr lang="en-US" sz="2200">
                <a:latin typeface="Arial"/>
                <a:cs typeface="Arial"/>
              </a:rPr>
              <a:t>For Motion?</a:t>
            </a:r>
          </a:p>
          <a:p>
            <a:pPr marL="342900" indent="-342900" algn="l">
              <a:buFont typeface="Arial"/>
              <a:buChar char="•"/>
            </a:pPr>
            <a:endParaRPr lang="en-US">
              <a:cs typeface="Arial" panose="020B0604020202020204" pitchFamily="34" charset="0"/>
            </a:endParaRPr>
          </a:p>
          <a:p>
            <a:pPr marL="285750" indent="-285750" algn="l">
              <a:buFont typeface="Wingdings"/>
              <a:buChar char="§"/>
            </a:pPr>
            <a:endParaRPr lang="en-US" sz="2200">
              <a:cs typeface="Arial" panose="020B0604020202020204" pitchFamily="34" charset="0"/>
            </a:endParaRPr>
          </a:p>
          <a:p>
            <a:pPr marL="285750" indent="-285750" algn="l">
              <a:buFont typeface="Wingdings"/>
              <a:buChar char="§"/>
            </a:pPr>
            <a:endParaRPr lang="en-US" sz="2200">
              <a:cs typeface="Arial" panose="020B0604020202020204" pitchFamily="34" charset="0"/>
            </a:endParaRPr>
          </a:p>
          <a:p>
            <a:pPr marL="285750" indent="-285750" algn="l">
              <a:buFont typeface="Wingdings"/>
              <a:buChar char="§"/>
            </a:pPr>
            <a:endParaRPr lang="en-US">
              <a:cs typeface="Arial" panose="020B0604020202020204" pitchFamily="34" charset="0"/>
            </a:endParaRPr>
          </a:p>
        </p:txBody>
      </p:sp>
    </p:spTree>
    <p:extLst>
      <p:ext uri="{BB962C8B-B14F-4D97-AF65-F5344CB8AC3E}">
        <p14:creationId xmlns:p14="http://schemas.microsoft.com/office/powerpoint/2010/main" val="3533008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12" name="Picture 4" descr="Folienbilde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637" y="3141663"/>
            <a:ext cx="2116137" cy="143986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grpSp>
        <p:nvGrpSpPr>
          <p:cNvPr id="13" name="Gruppieren 1"/>
          <p:cNvGrpSpPr>
            <a:grpSpLocks/>
          </p:cNvGrpSpPr>
          <p:nvPr/>
        </p:nvGrpSpPr>
        <p:grpSpPr bwMode="auto">
          <a:xfrm>
            <a:off x="6887049" y="1527180"/>
            <a:ext cx="2117725" cy="1425575"/>
            <a:chOff x="947738" y="1528764"/>
            <a:chExt cx="4476750" cy="3043236"/>
          </a:xfrm>
        </p:grpSpPr>
        <p:pic>
          <p:nvPicPr>
            <p:cNvPr id="14" name="Picture 8" descr="\\dc1\public\Bilder\2006_Mundo\_DSC0972 Kopie.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738" y="1528764"/>
              <a:ext cx="4476750" cy="3043236"/>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5" name="Picture 8" descr="\\dc1\public\Bilder\2006_Mundo\_DSC0972 Kopie.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490912" y="2018534"/>
              <a:ext cx="1235048" cy="2553465"/>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pic>
          <p:nvPicPr>
            <p:cNvPr id="16" name="Picture 8" descr="\\dc1\public\Bilder\2006_Mundo\_DSC0972 Kopie.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954780" y="2021961"/>
              <a:ext cx="662940" cy="934599"/>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grpSp>
      <p:sp>
        <p:nvSpPr>
          <p:cNvPr id="4" name="Text Placeholder 3">
            <a:extLst>
              <a:ext uri="{FF2B5EF4-FFF2-40B4-BE49-F238E27FC236}">
                <a16:creationId xmlns:a16="http://schemas.microsoft.com/office/drawing/2014/main" id="{0967B3B2-6FB4-D7C1-C1C9-490F1764BB14}"/>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1968833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94D8C-2BDE-55A2-A61F-7B4B22FB7001}"/>
              </a:ext>
            </a:extLst>
          </p:cNvPr>
          <p:cNvSpPr>
            <a:spLocks noGrp="1"/>
          </p:cNvSpPr>
          <p:nvPr>
            <p:ph type="title"/>
          </p:nvPr>
        </p:nvSpPr>
        <p:spPr/>
        <p:txBody>
          <a:bodyPr/>
          <a:lstStyle/>
          <a:p>
            <a:r>
              <a:rPr lang="en-US">
                <a:cs typeface="Arial"/>
              </a:rPr>
              <a:t>E4 Topics</a:t>
            </a:r>
            <a:endParaRPr lang="en-US"/>
          </a:p>
        </p:txBody>
      </p:sp>
      <p:sp>
        <p:nvSpPr>
          <p:cNvPr id="3" name="Content Placeholder 2">
            <a:extLst>
              <a:ext uri="{FF2B5EF4-FFF2-40B4-BE49-F238E27FC236}">
                <a16:creationId xmlns:a16="http://schemas.microsoft.com/office/drawing/2014/main" id="{295B3526-A98D-8395-3678-0B0984ED5AF4}"/>
              </a:ext>
            </a:extLst>
          </p:cNvPr>
          <p:cNvSpPr>
            <a:spLocks noGrp="1"/>
          </p:cNvSpPr>
          <p:nvPr>
            <p:ph idx="1"/>
          </p:nvPr>
        </p:nvSpPr>
        <p:spPr>
          <a:xfrm>
            <a:off x="271407" y="581487"/>
            <a:ext cx="5261563" cy="5618200"/>
          </a:xfrm>
        </p:spPr>
        <p:txBody>
          <a:bodyPr/>
          <a:lstStyle/>
          <a:p>
            <a:pPr marL="0" indent="0">
              <a:buNone/>
            </a:pPr>
            <a:r>
              <a:rPr lang="en-US" sz="1400">
                <a:solidFill>
                  <a:schemeClr val="accent2"/>
                </a:solidFill>
                <a:cs typeface="Arial"/>
              </a:rPr>
              <a:t>1.biosensors/empatica_e4/</a:t>
            </a:r>
            <a:r>
              <a:rPr lang="en-US" sz="1400" err="1">
                <a:solidFill>
                  <a:schemeClr val="accent2"/>
                </a:solidFill>
                <a:cs typeface="Arial"/>
              </a:rPr>
              <a:t>bvp</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a:t>
            </a:r>
            <a:r>
              <a:rPr lang="en-US" sz="1400" err="1">
                <a:cs typeface="Arial"/>
              </a:rPr>
              <a:t>detail:the</a:t>
            </a:r>
            <a:r>
              <a:rPr lang="en-US" sz="1400">
                <a:cs typeface="Arial"/>
              </a:rPr>
              <a:t> Blood Volume Pulse (BVP) signal( Value is derived from the light absorbance of the arterial blood).</a:t>
            </a:r>
          </a:p>
          <a:p>
            <a:pPr marL="0" indent="0">
              <a:buNone/>
            </a:pPr>
            <a:r>
              <a:rPr lang="en-US" sz="1400">
                <a:solidFill>
                  <a:srgbClr val="000000"/>
                </a:solidFill>
                <a:cs typeface="Arial"/>
              </a:rPr>
              <a:t>Average Freq: 60 </a:t>
            </a:r>
            <a:endParaRPr lang="en-US" sz="1400">
              <a:cs typeface="Arial"/>
            </a:endParaRPr>
          </a:p>
          <a:p>
            <a:pPr marL="0" indent="0">
              <a:buNone/>
            </a:pPr>
            <a:r>
              <a:rPr lang="en-US" sz="1400">
                <a:solidFill>
                  <a:schemeClr val="accent2"/>
                </a:solidFill>
                <a:cs typeface="Arial"/>
              </a:rPr>
              <a:t>2.biosensors/empatica_e4/</a:t>
            </a:r>
            <a:r>
              <a:rPr lang="en-US" sz="1400" err="1">
                <a:solidFill>
                  <a:schemeClr val="accent2"/>
                </a:solidFill>
                <a:cs typeface="Arial"/>
              </a:rPr>
              <a:t>gsr</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Galvanic Skin Response (GSR) signal.</a:t>
            </a:r>
          </a:p>
          <a:p>
            <a:pPr marL="0" indent="0">
              <a:buNone/>
            </a:pPr>
            <a:r>
              <a:rPr lang="en-US" sz="1400">
                <a:solidFill>
                  <a:srgbClr val="000000"/>
                </a:solidFill>
                <a:cs typeface="Arial"/>
              </a:rPr>
              <a:t>Average Freq:4</a:t>
            </a:r>
            <a:endParaRPr lang="en-US" sz="1400">
              <a:cs typeface="Arial"/>
            </a:endParaRPr>
          </a:p>
          <a:p>
            <a:pPr marL="0" indent="0">
              <a:buNone/>
            </a:pPr>
            <a:r>
              <a:rPr lang="en-US" sz="1400">
                <a:solidFill>
                  <a:schemeClr val="accent2"/>
                </a:solidFill>
                <a:cs typeface="Arial"/>
              </a:rPr>
              <a:t>3. biosensors/empatica_e4/</a:t>
            </a:r>
            <a:r>
              <a:rPr lang="en-US" sz="1400" err="1">
                <a:solidFill>
                  <a:schemeClr val="accent2"/>
                </a:solidFill>
                <a:cs typeface="Arial"/>
              </a:rPr>
              <a:t>hr</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the Heart Rate (HR) signal. Freq:1.1</a:t>
            </a:r>
          </a:p>
          <a:p>
            <a:pPr marL="0" indent="0">
              <a:buNone/>
            </a:pPr>
            <a:r>
              <a:rPr lang="en-US" sz="1400">
                <a:solidFill>
                  <a:schemeClr val="accent2"/>
                </a:solidFill>
                <a:cs typeface="Arial"/>
              </a:rPr>
              <a:t>4. biosensors/empatica_e4/</a:t>
            </a:r>
            <a:r>
              <a:rPr lang="en-US" sz="1400" err="1">
                <a:solidFill>
                  <a:schemeClr val="accent2"/>
                </a:solidFill>
                <a:cs typeface="Arial"/>
              </a:rPr>
              <a:t>st</a:t>
            </a:r>
            <a:r>
              <a:rPr lang="en-US" sz="1400">
                <a:solidFill>
                  <a:schemeClr val="accent2"/>
                </a:solidFill>
                <a:cs typeface="Arial"/>
              </a:rPr>
              <a:t> :</a:t>
            </a:r>
          </a:p>
          <a:p>
            <a:pPr marL="0" indent="0">
              <a:buNone/>
            </a:pPr>
            <a:r>
              <a:rPr lang="en-US" sz="1400">
                <a:cs typeface="Arial"/>
              </a:rPr>
              <a:t>  Type: </a:t>
            </a:r>
            <a:r>
              <a:rPr lang="en-US" sz="1400" err="1">
                <a:cs typeface="Arial"/>
              </a:rPr>
              <a:t>standard_msg</a:t>
            </a:r>
            <a:r>
              <a:rPr lang="en-US" sz="1400">
                <a:cs typeface="Arial"/>
              </a:rPr>
              <a:t>/Float32</a:t>
            </a:r>
          </a:p>
          <a:p>
            <a:pPr marL="0" indent="0">
              <a:buNone/>
            </a:pPr>
            <a:r>
              <a:rPr lang="en-US" sz="1400">
                <a:cs typeface="Arial"/>
              </a:rPr>
              <a:t>  size: 1-by-1</a:t>
            </a:r>
          </a:p>
          <a:p>
            <a:pPr marL="0" indent="0">
              <a:buNone/>
            </a:pPr>
            <a:r>
              <a:rPr lang="en-US" sz="1400">
                <a:cs typeface="Arial"/>
              </a:rPr>
              <a:t>  detail: Skin Temperature (ST) signal</a:t>
            </a:r>
          </a:p>
          <a:p>
            <a:pPr marL="0" indent="0">
              <a:buNone/>
            </a:pPr>
            <a:r>
              <a:rPr lang="en-US" sz="1400">
                <a:cs typeface="Arial"/>
              </a:rPr>
              <a:t>Freq: 0.6</a:t>
            </a:r>
          </a:p>
          <a:p>
            <a:pPr marL="0" indent="0">
              <a:buNone/>
            </a:pPr>
            <a:endParaRPr lang="en-US" sz="1600">
              <a:cs typeface="Arial"/>
            </a:endParaRPr>
          </a:p>
        </p:txBody>
      </p:sp>
      <p:sp>
        <p:nvSpPr>
          <p:cNvPr id="4" name="TextBox 3">
            <a:extLst>
              <a:ext uri="{FF2B5EF4-FFF2-40B4-BE49-F238E27FC236}">
                <a16:creationId xmlns:a16="http://schemas.microsoft.com/office/drawing/2014/main" id="{4732995E-1B0C-37E5-BCD7-9B40DA4FDB0A}"/>
              </a:ext>
            </a:extLst>
          </p:cNvPr>
          <p:cNvSpPr txBox="1"/>
          <p:nvPr/>
        </p:nvSpPr>
        <p:spPr>
          <a:xfrm>
            <a:off x="5616223" y="931333"/>
            <a:ext cx="6208888"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accent2"/>
                </a:solidFill>
                <a:latin typeface="Arial"/>
                <a:cs typeface="Arial"/>
              </a:rPr>
              <a:t>5. biosensors/empatica_e4/</a:t>
            </a:r>
            <a:r>
              <a:rPr lang="en-US" err="1">
                <a:solidFill>
                  <a:schemeClr val="accent2"/>
                </a:solidFill>
                <a:latin typeface="Arial"/>
                <a:cs typeface="Arial"/>
              </a:rPr>
              <a:t>ibi</a:t>
            </a:r>
            <a:r>
              <a:rPr lang="en-US">
                <a:solidFill>
                  <a:schemeClr val="accent2"/>
                </a:solidFill>
                <a:latin typeface="Arial"/>
                <a:cs typeface="Arial"/>
              </a:rPr>
              <a:t> :</a:t>
            </a:r>
          </a:p>
          <a:p>
            <a:pPr algn="l"/>
            <a:r>
              <a:rPr lang="en-US">
                <a:latin typeface="Arial"/>
                <a:cs typeface="Arial"/>
              </a:rPr>
              <a:t>type: </a:t>
            </a:r>
            <a:r>
              <a:rPr lang="en-US" err="1">
                <a:latin typeface="Arial"/>
                <a:cs typeface="Arial"/>
              </a:rPr>
              <a:t>standard_msg</a:t>
            </a:r>
            <a:r>
              <a:rPr lang="en-US">
                <a:latin typeface="Arial"/>
                <a:cs typeface="Arial"/>
              </a:rPr>
              <a:t>/Float32</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Inter-Beat-Interval (IBI) signal. ( value is the distance from the previous detected heartbeat in seconds.)</a:t>
            </a:r>
            <a:endParaRPr lang="en-US"/>
          </a:p>
          <a:p>
            <a:pPr algn="l"/>
            <a:r>
              <a:rPr lang="en-US">
                <a:solidFill>
                  <a:srgbClr val="000000"/>
                </a:solidFill>
                <a:latin typeface="Arial"/>
                <a:cs typeface="Arial"/>
              </a:rPr>
              <a:t>Freq: 1.2</a:t>
            </a:r>
          </a:p>
          <a:p>
            <a:pPr algn="l"/>
            <a:endParaRPr lang="en-US">
              <a:solidFill>
                <a:srgbClr val="000000"/>
              </a:solidFill>
              <a:latin typeface="Arial"/>
              <a:cs typeface="Arial"/>
            </a:endParaRPr>
          </a:p>
          <a:p>
            <a:pPr algn="l"/>
            <a:r>
              <a:rPr lang="en-US">
                <a:solidFill>
                  <a:schemeClr val="accent2"/>
                </a:solidFill>
                <a:latin typeface="Arial"/>
                <a:cs typeface="Arial"/>
              </a:rPr>
              <a:t>6. biosensors/empatica_e4/acc :</a:t>
            </a:r>
          </a:p>
          <a:p>
            <a:pPr algn="l"/>
            <a:r>
              <a:rPr lang="en-US">
                <a:latin typeface="Arial"/>
                <a:cs typeface="Arial"/>
              </a:rPr>
              <a:t>type: </a:t>
            </a:r>
            <a:r>
              <a:rPr lang="en-US" err="1">
                <a:latin typeface="Arial"/>
                <a:cs typeface="Arial"/>
              </a:rPr>
              <a:t>standard_msg</a:t>
            </a:r>
            <a:r>
              <a:rPr lang="en-US">
                <a:latin typeface="Arial"/>
                <a:cs typeface="Arial"/>
              </a:rPr>
              <a:t>/Float32MultiArray</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accelerometer (ACC) data.</a:t>
            </a:r>
            <a:endParaRPr lang="en-US">
              <a:latin typeface="Arial"/>
            </a:endParaRPr>
          </a:p>
          <a:p>
            <a:pPr algn="l"/>
            <a:r>
              <a:rPr lang="en-US">
                <a:solidFill>
                  <a:srgbClr val="000000"/>
                </a:solidFill>
                <a:latin typeface="Arial"/>
                <a:cs typeface="Arial"/>
              </a:rPr>
              <a:t>Average Freq: 31 </a:t>
            </a:r>
          </a:p>
          <a:p>
            <a:pPr algn="l"/>
            <a:endParaRPr lang="en-US">
              <a:solidFill>
                <a:srgbClr val="000000"/>
              </a:solidFill>
              <a:latin typeface="Arial"/>
              <a:cs typeface="Arial"/>
            </a:endParaRPr>
          </a:p>
          <a:p>
            <a:pPr algn="l"/>
            <a:r>
              <a:rPr lang="en-US">
                <a:solidFill>
                  <a:schemeClr val="accent2"/>
                </a:solidFill>
                <a:latin typeface="Arial"/>
                <a:cs typeface="Arial"/>
              </a:rPr>
              <a:t>7. biosensors/empatica_e4/bat :</a:t>
            </a:r>
          </a:p>
          <a:p>
            <a:pPr algn="l"/>
            <a:r>
              <a:rPr lang="en-US">
                <a:latin typeface="Arial"/>
                <a:cs typeface="Arial"/>
              </a:rPr>
              <a:t>type: </a:t>
            </a:r>
            <a:r>
              <a:rPr lang="en-US" err="1">
                <a:latin typeface="Arial"/>
                <a:cs typeface="Arial"/>
              </a:rPr>
              <a:t>standard_msg</a:t>
            </a:r>
            <a:r>
              <a:rPr lang="en-US">
                <a:latin typeface="Arial"/>
                <a:cs typeface="Arial"/>
              </a:rPr>
              <a:t>/Float32</a:t>
            </a:r>
            <a:endParaRPr lang="en-US">
              <a:latin typeface="Arial"/>
            </a:endParaRPr>
          </a:p>
          <a:p>
            <a:pPr algn="l"/>
            <a:r>
              <a:rPr lang="en-US">
                <a:latin typeface="Arial"/>
                <a:cs typeface="Arial"/>
              </a:rPr>
              <a:t>size: 1-by-1</a:t>
            </a:r>
            <a:endParaRPr lang="en-US">
              <a:latin typeface="Arial"/>
            </a:endParaRPr>
          </a:p>
          <a:p>
            <a:pPr algn="l"/>
            <a:r>
              <a:rPr lang="en-US">
                <a:latin typeface="Arial"/>
                <a:cs typeface="Arial"/>
              </a:rPr>
              <a:t>detail: the Battery Level (BAT) signal.</a:t>
            </a:r>
            <a:endParaRPr lang="en-US">
              <a:latin typeface="Arial"/>
            </a:endParaRPr>
          </a:p>
          <a:p>
            <a:pPr algn="l"/>
            <a:endParaRPr lang="en-US">
              <a:solidFill>
                <a:srgbClr val="84B818"/>
              </a:solidFill>
              <a:cs typeface="Arial"/>
            </a:endParaRPr>
          </a:p>
          <a:p>
            <a:pPr algn="l"/>
            <a:endParaRPr lang="en-US">
              <a:cs typeface="Arial"/>
            </a:endParaRPr>
          </a:p>
        </p:txBody>
      </p:sp>
    </p:spTree>
    <p:extLst>
      <p:ext uri="{BB962C8B-B14F-4D97-AF65-F5344CB8AC3E}">
        <p14:creationId xmlns:p14="http://schemas.microsoft.com/office/powerpoint/2010/main" val="3367107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A32FF-2044-93A3-B9CF-F44463D7A7B7}"/>
              </a:ext>
            </a:extLst>
          </p:cNvPr>
          <p:cNvSpPr>
            <a:spLocks noGrp="1"/>
          </p:cNvSpPr>
          <p:nvPr>
            <p:ph type="title"/>
          </p:nvPr>
        </p:nvSpPr>
        <p:spPr/>
        <p:txBody>
          <a:bodyPr/>
          <a:lstStyle/>
          <a:p>
            <a:r>
              <a:rPr lang="en-US" err="1">
                <a:cs typeface="Arial"/>
              </a:rPr>
              <a:t>MoCap</a:t>
            </a:r>
            <a:r>
              <a:rPr lang="en-US">
                <a:cs typeface="Arial"/>
              </a:rPr>
              <a:t> Topic </a:t>
            </a:r>
            <a:endParaRPr lang="en-US"/>
          </a:p>
        </p:txBody>
      </p:sp>
      <p:pic>
        <p:nvPicPr>
          <p:cNvPr id="4" name="Content Placeholder 3" descr="A screenshot of a computer&#10;&#10;Description automatically generated">
            <a:extLst>
              <a:ext uri="{FF2B5EF4-FFF2-40B4-BE49-F238E27FC236}">
                <a16:creationId xmlns:a16="http://schemas.microsoft.com/office/drawing/2014/main" id="{E8FE5110-B5BC-CBB1-FC34-34FE92510E7D}"/>
              </a:ext>
            </a:extLst>
          </p:cNvPr>
          <p:cNvPicPr>
            <a:picLocks noGrp="1" noChangeAspect="1"/>
          </p:cNvPicPr>
          <p:nvPr>
            <p:ph idx="1"/>
          </p:nvPr>
        </p:nvPicPr>
        <p:blipFill>
          <a:blip r:embed="rId2"/>
          <a:stretch>
            <a:fillRect/>
          </a:stretch>
        </p:blipFill>
        <p:spPr>
          <a:xfrm>
            <a:off x="78738" y="708260"/>
            <a:ext cx="9983711" cy="5618163"/>
          </a:xfrm>
        </p:spPr>
      </p:pic>
      <p:pic>
        <p:nvPicPr>
          <p:cNvPr id="5" name="Picture 4" descr="A screenshot of a computer&#10;&#10;Description automatically generated">
            <a:extLst>
              <a:ext uri="{FF2B5EF4-FFF2-40B4-BE49-F238E27FC236}">
                <a16:creationId xmlns:a16="http://schemas.microsoft.com/office/drawing/2014/main" id="{995A3776-6DB9-4504-B3B1-D8455BF8901E}"/>
              </a:ext>
            </a:extLst>
          </p:cNvPr>
          <p:cNvPicPr>
            <a:picLocks noChangeAspect="1"/>
          </p:cNvPicPr>
          <p:nvPr/>
        </p:nvPicPr>
        <p:blipFill rotWithShape="1">
          <a:blip r:embed="rId3"/>
          <a:srcRect l="193" t="-171" r="-194" b="171"/>
          <a:stretch/>
        </p:blipFill>
        <p:spPr>
          <a:xfrm>
            <a:off x="5472290" y="638543"/>
            <a:ext cx="10102332" cy="5703214"/>
          </a:xfrm>
          <a:prstGeom prst="rect">
            <a:avLst/>
          </a:prstGeom>
        </p:spPr>
      </p:pic>
    </p:spTree>
    <p:extLst>
      <p:ext uri="{BB962C8B-B14F-4D97-AF65-F5344CB8AC3E}">
        <p14:creationId xmlns:p14="http://schemas.microsoft.com/office/powerpoint/2010/main" val="466105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3F7EF-12D4-6C54-207C-A4B33FD55876}"/>
              </a:ext>
            </a:extLst>
          </p:cNvPr>
          <p:cNvSpPr>
            <a:spLocks noGrp="1"/>
          </p:cNvSpPr>
          <p:nvPr>
            <p:ph type="title"/>
          </p:nvPr>
        </p:nvSpPr>
        <p:spPr/>
        <p:txBody>
          <a:bodyPr/>
          <a:lstStyle/>
          <a:p>
            <a:r>
              <a:rPr lang="en-GB" dirty="0"/>
              <a:t>Current Implementation</a:t>
            </a:r>
            <a:endParaRPr lang="en-DE" dirty="0"/>
          </a:p>
        </p:txBody>
      </p:sp>
      <p:sp>
        <p:nvSpPr>
          <p:cNvPr id="5" name="TextBox 4">
            <a:extLst>
              <a:ext uri="{FF2B5EF4-FFF2-40B4-BE49-F238E27FC236}">
                <a16:creationId xmlns:a16="http://schemas.microsoft.com/office/drawing/2014/main" id="{BACCF3F6-3B6A-E45E-3C95-6D74CD681474}"/>
              </a:ext>
            </a:extLst>
          </p:cNvPr>
          <p:cNvSpPr txBox="1"/>
          <p:nvPr/>
        </p:nvSpPr>
        <p:spPr>
          <a:xfrm>
            <a:off x="301336" y="852055"/>
            <a:ext cx="3293919" cy="1932709"/>
          </a:xfrm>
          <a:prstGeom prst="rect">
            <a:avLst/>
          </a:prstGeom>
        </p:spPr>
        <p:txBody>
          <a:bodyPr wrap="square" rtlCol="0">
            <a:spAutoFit/>
          </a:bodyPr>
          <a:lstStyle/>
          <a:p>
            <a:endParaRPr lang="en-DE" dirty="0"/>
          </a:p>
        </p:txBody>
      </p:sp>
      <p:pic>
        <p:nvPicPr>
          <p:cNvPr id="9" name="Picture 8">
            <a:extLst>
              <a:ext uri="{FF2B5EF4-FFF2-40B4-BE49-F238E27FC236}">
                <a16:creationId xmlns:a16="http://schemas.microsoft.com/office/drawing/2014/main" id="{BF573B6C-93FB-A343-7F85-67093249D6F7}"/>
              </a:ext>
            </a:extLst>
          </p:cNvPr>
          <p:cNvPicPr>
            <a:picLocks noChangeAspect="1"/>
          </p:cNvPicPr>
          <p:nvPr/>
        </p:nvPicPr>
        <p:blipFill>
          <a:blip r:embed="rId2"/>
          <a:stretch>
            <a:fillRect/>
          </a:stretch>
        </p:blipFill>
        <p:spPr>
          <a:xfrm>
            <a:off x="5746173" y="-607590"/>
            <a:ext cx="6446296" cy="5609754"/>
          </a:xfrm>
          <a:prstGeom prst="rect">
            <a:avLst/>
          </a:prstGeom>
        </p:spPr>
      </p:pic>
      <p:sp>
        <p:nvSpPr>
          <p:cNvPr id="13" name="TextBox 12">
            <a:extLst>
              <a:ext uri="{FF2B5EF4-FFF2-40B4-BE49-F238E27FC236}">
                <a16:creationId xmlns:a16="http://schemas.microsoft.com/office/drawing/2014/main" id="{1045FC8E-ED0E-0603-DC47-D5CB39655EC8}"/>
              </a:ext>
            </a:extLst>
          </p:cNvPr>
          <p:cNvSpPr txBox="1"/>
          <p:nvPr/>
        </p:nvSpPr>
        <p:spPr>
          <a:xfrm>
            <a:off x="1787237" y="1501545"/>
            <a:ext cx="6109854" cy="3016210"/>
          </a:xfrm>
          <a:prstGeom prst="rect">
            <a:avLst/>
          </a:prstGeom>
          <a:noFill/>
        </p:spPr>
        <p:txBody>
          <a:bodyPr wrap="square">
            <a:spAutoFit/>
          </a:bodyPr>
          <a:lstStyle/>
          <a:p>
            <a:r>
              <a:rPr lang="en-GB" sz="1000" dirty="0"/>
              <a:t>No of Different label combinations</a:t>
            </a:r>
          </a:p>
          <a:p>
            <a:r>
              <a:rPr lang="en-GB" sz="1000" dirty="0"/>
              <a:t>SCL SCR HRV_RMSSD TLC </a:t>
            </a:r>
          </a:p>
          <a:p>
            <a:r>
              <a:rPr lang="en-GB" sz="1000" dirty="0"/>
              <a:t>  Combination	 No of Labels	</a:t>
            </a:r>
          </a:p>
          <a:p>
            <a:r>
              <a:rPr lang="en-DE" sz="1000" dirty="0"/>
              <a:t>0000    4606</a:t>
            </a:r>
          </a:p>
          <a:p>
            <a:r>
              <a:rPr lang="en-DE" sz="1000" dirty="0"/>
              <a:t>0001    1499</a:t>
            </a:r>
          </a:p>
          <a:p>
            <a:r>
              <a:rPr lang="en-DE" sz="1000" dirty="0"/>
              <a:t>1000     811</a:t>
            </a:r>
          </a:p>
          <a:p>
            <a:r>
              <a:rPr lang="en-DE" sz="1000" dirty="0"/>
              <a:t>0010     780</a:t>
            </a:r>
          </a:p>
          <a:p>
            <a:r>
              <a:rPr lang="en-DE" sz="1000" dirty="0"/>
              <a:t>0100     480</a:t>
            </a:r>
          </a:p>
          <a:p>
            <a:r>
              <a:rPr lang="en-DE" sz="1000" dirty="0"/>
              <a:t>1001     253</a:t>
            </a:r>
          </a:p>
          <a:p>
            <a:r>
              <a:rPr lang="en-DE" sz="1000" dirty="0"/>
              <a:t>0011     232</a:t>
            </a:r>
          </a:p>
          <a:p>
            <a:r>
              <a:rPr lang="en-DE" sz="1000" dirty="0"/>
              <a:t>1100     203</a:t>
            </a:r>
          </a:p>
          <a:p>
            <a:r>
              <a:rPr lang="en-DE" sz="1000" dirty="0"/>
              <a:t>1010     144</a:t>
            </a:r>
          </a:p>
          <a:p>
            <a:r>
              <a:rPr lang="en-DE" sz="1000" dirty="0"/>
              <a:t>0101     138</a:t>
            </a:r>
          </a:p>
          <a:p>
            <a:r>
              <a:rPr lang="en-DE" sz="1000" dirty="0"/>
              <a:t>0110      83</a:t>
            </a:r>
          </a:p>
          <a:p>
            <a:r>
              <a:rPr lang="en-DE" sz="1000" dirty="0"/>
              <a:t>1011      61</a:t>
            </a:r>
          </a:p>
          <a:p>
            <a:r>
              <a:rPr lang="en-DE" sz="1000" dirty="0"/>
              <a:t>1101      58</a:t>
            </a:r>
          </a:p>
          <a:p>
            <a:r>
              <a:rPr lang="en-DE" sz="1000" dirty="0"/>
              <a:t>0111      24</a:t>
            </a:r>
          </a:p>
          <a:p>
            <a:r>
              <a:rPr lang="en-DE" sz="1000" dirty="0"/>
              <a:t>1110      23</a:t>
            </a:r>
          </a:p>
          <a:p>
            <a:r>
              <a:rPr lang="en-DE" sz="1000" dirty="0"/>
              <a:t>1111       6</a:t>
            </a:r>
          </a:p>
        </p:txBody>
      </p:sp>
      <p:sp>
        <p:nvSpPr>
          <p:cNvPr id="15" name="TextBox 14">
            <a:extLst>
              <a:ext uri="{FF2B5EF4-FFF2-40B4-BE49-F238E27FC236}">
                <a16:creationId xmlns:a16="http://schemas.microsoft.com/office/drawing/2014/main" id="{6AA24484-4BA1-206C-EA1A-3B030C24F0AA}"/>
              </a:ext>
            </a:extLst>
          </p:cNvPr>
          <p:cNvSpPr txBox="1"/>
          <p:nvPr/>
        </p:nvSpPr>
        <p:spPr>
          <a:xfrm>
            <a:off x="467591" y="976745"/>
            <a:ext cx="5278582" cy="3416320"/>
          </a:xfrm>
          <a:prstGeom prst="rect">
            <a:avLst/>
          </a:prstGeom>
          <a:noFill/>
        </p:spPr>
        <p:txBody>
          <a:bodyPr wrap="square" rtlCol="0">
            <a:spAutoFit/>
          </a:bodyPr>
          <a:lstStyle/>
          <a:p>
            <a:r>
              <a:rPr lang="en-GB" dirty="0"/>
              <a:t>Current Indicators taken for stress label</a:t>
            </a:r>
          </a:p>
          <a:p>
            <a:pPr marL="285750" indent="-285750" algn="l">
              <a:buFont typeface="Arial" panose="020B0604020202020204" pitchFamily="34" charset="0"/>
              <a:buChar char="•"/>
            </a:pPr>
            <a:r>
              <a:rPr lang="en-GB" dirty="0" err="1"/>
              <a:t>SCR_mean</a:t>
            </a:r>
            <a:endParaRPr lang="en-GB" dirty="0"/>
          </a:p>
          <a:p>
            <a:pPr marL="285750" indent="-285750" algn="l">
              <a:buFont typeface="Arial" panose="020B0604020202020204" pitchFamily="34" charset="0"/>
              <a:buChar char="•"/>
            </a:pPr>
            <a:r>
              <a:rPr lang="en-GB" dirty="0" err="1"/>
              <a:t>SCL_mean</a:t>
            </a:r>
            <a:endParaRPr lang="en-GB" dirty="0"/>
          </a:p>
          <a:p>
            <a:pPr marL="285750" indent="-285750" algn="l">
              <a:buFont typeface="Arial" panose="020B0604020202020204" pitchFamily="34" charset="0"/>
              <a:buChar char="•"/>
            </a:pPr>
            <a:r>
              <a:rPr lang="en-GB" dirty="0"/>
              <a:t>HRV_RMSSD</a:t>
            </a:r>
          </a:p>
          <a:p>
            <a:pPr marL="285750" indent="-285750" algn="l">
              <a:buFont typeface="Arial" panose="020B0604020202020204" pitchFamily="34" charset="0"/>
              <a:buChar char="•"/>
            </a:pPr>
            <a:r>
              <a:rPr lang="en-GB" dirty="0"/>
              <a:t>TLX </a:t>
            </a:r>
          </a:p>
          <a:p>
            <a:pPr marL="285750" indent="-285750" algn="l">
              <a:buFont typeface="Arial" panose="020B0604020202020204" pitchFamily="34" charset="0"/>
              <a:buChar char="•"/>
            </a:pPr>
            <a:endParaRPr lang="en-GB" dirty="0"/>
          </a:p>
          <a:p>
            <a:pPr marL="285750" indent="-285750" algn="l">
              <a:buFont typeface="Arial" panose="020B0604020202020204" pitchFamily="34" charset="0"/>
              <a:buChar char="•"/>
            </a:pPr>
            <a:r>
              <a:rPr lang="en-GB" dirty="0"/>
              <a:t>Others Implemented yet to be added</a:t>
            </a:r>
          </a:p>
          <a:p>
            <a:pPr marL="285750" indent="-285750" algn="l">
              <a:buFont typeface="Arial" panose="020B0604020202020204" pitchFamily="34" charset="0"/>
              <a:buChar char="•"/>
            </a:pPr>
            <a:r>
              <a:rPr lang="en-GB" dirty="0"/>
              <a:t>Derivatives of PPG features</a:t>
            </a:r>
          </a:p>
          <a:p>
            <a:pPr marL="285750" indent="-285750" algn="l">
              <a:buFont typeface="Arial" panose="020B0604020202020204" pitchFamily="34" charset="0"/>
              <a:buChar char="•"/>
            </a:pPr>
            <a:endParaRPr lang="en-GB" dirty="0"/>
          </a:p>
          <a:p>
            <a:pPr marL="285750" indent="-285750" algn="l">
              <a:buFont typeface="Arial" panose="020B0604020202020204" pitchFamily="34" charset="0"/>
              <a:buChar char="•"/>
            </a:pPr>
            <a:r>
              <a:rPr lang="en-GB" dirty="0"/>
              <a:t>Yet to be </a:t>
            </a:r>
            <a:r>
              <a:rPr lang="en-GB" dirty="0" err="1"/>
              <a:t>implementated</a:t>
            </a:r>
            <a:endParaRPr lang="en-GB" dirty="0"/>
          </a:p>
          <a:p>
            <a:pPr marL="285750" indent="-285750" algn="l">
              <a:buFont typeface="Arial" panose="020B0604020202020204" pitchFamily="34" charset="0"/>
              <a:buChar char="•"/>
            </a:pPr>
            <a:r>
              <a:rPr lang="en-GB" dirty="0" err="1"/>
              <a:t>Acc</a:t>
            </a:r>
            <a:r>
              <a:rPr lang="en-GB" dirty="0"/>
              <a:t>/Motion</a:t>
            </a:r>
            <a:br>
              <a:rPr lang="en-GB" dirty="0"/>
            </a:br>
            <a:endParaRPr lang="en-DE" dirty="0"/>
          </a:p>
        </p:txBody>
      </p:sp>
    </p:spTree>
    <p:extLst>
      <p:ext uri="{BB962C8B-B14F-4D97-AF65-F5344CB8AC3E}">
        <p14:creationId xmlns:p14="http://schemas.microsoft.com/office/powerpoint/2010/main" val="14393882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r>
              <a:rPr lang="de-DE"/>
              <a:t>Gliederung</a:t>
            </a:r>
            <a:endParaRPr lang="en-US"/>
          </a:p>
        </p:txBody>
      </p:sp>
      <p:sp>
        <p:nvSpPr>
          <p:cNvPr id="3" name="Textplatzhalter 2"/>
          <p:cNvSpPr>
            <a:spLocks noGrp="1"/>
          </p:cNvSpPr>
          <p:nvPr>
            <p:ph type="body" sz="quarter" idx="10"/>
          </p:nvPr>
        </p:nvSpPr>
        <p:spPr/>
        <p:txBody>
          <a:bodyPr/>
          <a:lstStyle/>
          <a:p>
            <a:r>
              <a:rPr lang="de-DE"/>
              <a:t>Einleitung</a:t>
            </a:r>
            <a:endParaRPr lang="en-US"/>
          </a:p>
        </p:txBody>
      </p:sp>
      <p:sp>
        <p:nvSpPr>
          <p:cNvPr id="4" name="Textplatzhalter 3"/>
          <p:cNvSpPr>
            <a:spLocks noGrp="1"/>
          </p:cNvSpPr>
          <p:nvPr>
            <p:ph type="body" sz="quarter" idx="11"/>
          </p:nvPr>
        </p:nvSpPr>
        <p:spPr/>
        <p:txBody>
          <a:bodyPr/>
          <a:lstStyle/>
          <a:p>
            <a:r>
              <a:rPr lang="de-DE"/>
              <a:t>Inaktive Ebene</a:t>
            </a:r>
          </a:p>
          <a:p>
            <a:endParaRPr lang="en-US"/>
          </a:p>
        </p:txBody>
      </p:sp>
      <p:sp>
        <p:nvSpPr>
          <p:cNvPr id="9" name="Textplatzhalter 8"/>
          <p:cNvSpPr>
            <a:spLocks noGrp="1"/>
          </p:cNvSpPr>
          <p:nvPr>
            <p:ph type="body" sz="quarter" idx="12"/>
          </p:nvPr>
        </p:nvSpPr>
        <p:spPr/>
        <p:txBody>
          <a:bodyPr/>
          <a:lstStyle/>
          <a:p>
            <a:r>
              <a:rPr lang="en-US" err="1"/>
              <a:t>Aktive</a:t>
            </a:r>
            <a:r>
              <a:rPr lang="en-US"/>
              <a:t> </a:t>
            </a:r>
            <a:r>
              <a:rPr lang="en-US" err="1"/>
              <a:t>Ebene</a:t>
            </a:r>
            <a:r>
              <a:rPr lang="en-US"/>
              <a:t>  (RGB: 132/184/24)</a:t>
            </a:r>
          </a:p>
          <a:p>
            <a:endParaRPr lang="en-US"/>
          </a:p>
        </p:txBody>
      </p:sp>
      <p:sp>
        <p:nvSpPr>
          <p:cNvPr id="10" name="Textplatzhalter 9"/>
          <p:cNvSpPr>
            <a:spLocks noGrp="1"/>
          </p:cNvSpPr>
          <p:nvPr>
            <p:ph type="body" sz="quarter" idx="13"/>
          </p:nvPr>
        </p:nvSpPr>
        <p:spPr/>
        <p:txBody>
          <a:bodyPr/>
          <a:lstStyle/>
          <a:p>
            <a:r>
              <a:rPr lang="de-DE"/>
              <a:t>VERWENDE “Layouts” für die Bearbeitung</a:t>
            </a:r>
          </a:p>
          <a:p>
            <a:endParaRPr lang="en-US"/>
          </a:p>
        </p:txBody>
      </p:sp>
      <p:sp>
        <p:nvSpPr>
          <p:cNvPr id="11" name="Textplatzhalter 10"/>
          <p:cNvSpPr>
            <a:spLocks noGrp="1"/>
          </p:cNvSpPr>
          <p:nvPr>
            <p:ph type="body" sz="quarter" idx="14"/>
          </p:nvPr>
        </p:nvSpPr>
        <p:spPr/>
        <p:txBody>
          <a:bodyPr/>
          <a:lstStyle/>
          <a:p>
            <a:r>
              <a:rPr lang="de-DE"/>
              <a:t>Zusammenfassung</a:t>
            </a:r>
            <a:endParaRPr lang="en-US"/>
          </a:p>
        </p:txBody>
      </p:sp>
    </p:spTree>
    <p:extLst>
      <p:ext uri="{BB962C8B-B14F-4D97-AF65-F5344CB8AC3E}">
        <p14:creationId xmlns:p14="http://schemas.microsoft.com/office/powerpoint/2010/main" val="711462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tLang="de-DE"/>
              <a:t>Outline</a:t>
            </a:r>
            <a:endParaRPr lang="en-US"/>
          </a:p>
        </p:txBody>
      </p:sp>
      <p:sp>
        <p:nvSpPr>
          <p:cNvPr id="3" name="Textplatzhalter 2"/>
          <p:cNvSpPr>
            <a:spLocks noGrp="1"/>
          </p:cNvSpPr>
          <p:nvPr>
            <p:ph type="body" sz="quarter" idx="10"/>
          </p:nvPr>
        </p:nvSpPr>
        <p:spPr/>
        <p:txBody>
          <a:bodyPr/>
          <a:lstStyle/>
          <a:p>
            <a:r>
              <a:rPr lang="en-US"/>
              <a:t>Introduction</a:t>
            </a:r>
          </a:p>
          <a:p>
            <a:endParaRPr lang="en-US"/>
          </a:p>
        </p:txBody>
      </p:sp>
      <p:sp>
        <p:nvSpPr>
          <p:cNvPr id="4" name="Textplatzhalter 3"/>
          <p:cNvSpPr>
            <a:spLocks noGrp="1"/>
          </p:cNvSpPr>
          <p:nvPr>
            <p:ph type="body" sz="quarter" idx="11"/>
          </p:nvPr>
        </p:nvSpPr>
        <p:spPr/>
        <p:txBody>
          <a:bodyPr/>
          <a:lstStyle/>
          <a:p>
            <a:r>
              <a:rPr lang="de-DE" err="1"/>
              <a:t>Inactive</a:t>
            </a:r>
            <a:r>
              <a:rPr lang="de-DE"/>
              <a:t> Layer</a:t>
            </a:r>
          </a:p>
          <a:p>
            <a:endParaRPr lang="en-US"/>
          </a:p>
        </p:txBody>
      </p:sp>
      <p:sp>
        <p:nvSpPr>
          <p:cNvPr id="5" name="Textplatzhalter 4"/>
          <p:cNvSpPr>
            <a:spLocks noGrp="1"/>
          </p:cNvSpPr>
          <p:nvPr>
            <p:ph type="body" sz="quarter" idx="12"/>
          </p:nvPr>
        </p:nvSpPr>
        <p:spPr/>
        <p:txBody>
          <a:bodyPr/>
          <a:lstStyle/>
          <a:p>
            <a:r>
              <a:rPr lang="en-US"/>
              <a:t>Active Layer  (RGB: 132/184/24)</a:t>
            </a:r>
          </a:p>
          <a:p>
            <a:endParaRPr lang="en-US"/>
          </a:p>
        </p:txBody>
      </p:sp>
      <p:sp>
        <p:nvSpPr>
          <p:cNvPr id="6" name="Textplatzhalter 5"/>
          <p:cNvSpPr>
            <a:spLocks noGrp="1"/>
          </p:cNvSpPr>
          <p:nvPr>
            <p:ph type="body" sz="quarter" idx="13"/>
          </p:nvPr>
        </p:nvSpPr>
        <p:spPr/>
        <p:txBody>
          <a:bodyPr/>
          <a:lstStyle/>
          <a:p>
            <a:r>
              <a:rPr lang="de-DE"/>
              <a:t>USE “Layouts” </a:t>
            </a:r>
            <a:r>
              <a:rPr lang="de-DE" err="1"/>
              <a:t>for</a:t>
            </a:r>
            <a:r>
              <a:rPr lang="de-DE"/>
              <a:t> </a:t>
            </a:r>
            <a:r>
              <a:rPr lang="de-DE" err="1"/>
              <a:t>modifications</a:t>
            </a:r>
            <a:endParaRPr lang="de-DE"/>
          </a:p>
          <a:p>
            <a:endParaRPr lang="en-US"/>
          </a:p>
        </p:txBody>
      </p:sp>
      <p:sp>
        <p:nvSpPr>
          <p:cNvPr id="7" name="Textplatzhalter 6"/>
          <p:cNvSpPr>
            <a:spLocks noGrp="1"/>
          </p:cNvSpPr>
          <p:nvPr>
            <p:ph type="body" sz="quarter" idx="14"/>
          </p:nvPr>
        </p:nvSpPr>
        <p:spPr/>
        <p:txBody>
          <a:bodyPr/>
          <a:lstStyle/>
          <a:p>
            <a:r>
              <a:rPr lang="de-DE" err="1"/>
              <a:t>Conclusions</a:t>
            </a:r>
            <a:endParaRPr lang="de-DE"/>
          </a:p>
          <a:p>
            <a:endParaRPr lang="en-US"/>
          </a:p>
        </p:txBody>
      </p:sp>
    </p:spTree>
    <p:extLst>
      <p:ext uri="{BB962C8B-B14F-4D97-AF65-F5344CB8AC3E}">
        <p14:creationId xmlns:p14="http://schemas.microsoft.com/office/powerpoint/2010/main" val="38879914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el 7"/>
          <p:cNvSpPr>
            <a:spLocks noGrp="1"/>
          </p:cNvSpPr>
          <p:nvPr>
            <p:ph type="title"/>
          </p:nvPr>
        </p:nvSpPr>
        <p:spPr/>
        <p:txBody>
          <a:bodyPr/>
          <a:lstStyle/>
          <a:p>
            <a:endParaRPr lang="en-US"/>
          </a:p>
        </p:txBody>
      </p:sp>
      <p:sp>
        <p:nvSpPr>
          <p:cNvPr id="9" name="Inhaltsplatzhalter 8"/>
          <p:cNvSpPr>
            <a:spLocks noGrp="1"/>
          </p:cNvSpPr>
          <p:nvPr>
            <p:ph idx="1"/>
          </p:nvPr>
        </p:nvSpPr>
        <p:spPr/>
        <p:txBody>
          <a:bodyPr/>
          <a:lstStyle/>
          <a:p>
            <a:pPr>
              <a:buChar char="q"/>
            </a:pPr>
            <a:r>
              <a:rPr lang="de-DE" altLang="de-DE"/>
              <a:t>erste Ebene: schwarz, normal, Arial, 22</a:t>
            </a:r>
            <a:br>
              <a:rPr lang="de-DE" altLang="de-DE"/>
            </a:br>
            <a:r>
              <a:rPr lang="de-DE" altLang="de-DE"/>
              <a:t>hervorzuhebende Ausdrücke:</a:t>
            </a:r>
            <a:br>
              <a:rPr lang="de-DE" altLang="de-DE"/>
            </a:br>
            <a:r>
              <a:rPr lang="de-DE" altLang="de-DE" b="1">
                <a:solidFill>
                  <a:srgbClr val="84B818"/>
                </a:solidFill>
              </a:rPr>
              <a:t>apfelgrün und fett (RGB: 132  184  24)</a:t>
            </a:r>
            <a:r>
              <a:rPr lang="de-DE" altLang="de-DE" b="1"/>
              <a:t> </a:t>
            </a:r>
            <a:r>
              <a:rPr lang="de-DE" altLang="de-DE"/>
              <a:t>oder</a:t>
            </a:r>
            <a:br>
              <a:rPr lang="de-DE" altLang="de-DE"/>
            </a:br>
            <a:r>
              <a:rPr lang="de-DE" altLang="de-DE" b="1">
                <a:solidFill>
                  <a:srgbClr val="FF6600"/>
                </a:solidFill>
              </a:rPr>
              <a:t>orange und fett (RGB: 255  102  0)</a:t>
            </a:r>
            <a:endParaRPr lang="en-US">
              <a:cs typeface="Arial"/>
            </a:endParaRPr>
          </a:p>
          <a:p>
            <a:pPr lvl="1"/>
            <a:r>
              <a:rPr lang="de-DE" altLang="de-DE"/>
              <a:t>zweite Ebene: schwarz, normal, Arial, 20; </a:t>
            </a:r>
            <a:r>
              <a:rPr lang="de-DE" altLang="de-DE" b="1">
                <a:solidFill>
                  <a:srgbClr val="84B818"/>
                </a:solidFill>
              </a:rPr>
              <a:t>apfelgrün </a:t>
            </a:r>
            <a:r>
              <a:rPr lang="de-DE" altLang="de-DE" b="1">
                <a:solidFill>
                  <a:srgbClr val="FF6600"/>
                </a:solidFill>
              </a:rPr>
              <a:t>orange </a:t>
            </a:r>
            <a:endParaRPr lang="de-DE" altLang="de-DE"/>
          </a:p>
          <a:p>
            <a:pPr lvl="2"/>
            <a:r>
              <a:rPr lang="de-DE" altLang="de-DE"/>
              <a:t>dritte Ebene: grau, normal, Arial, 18; </a:t>
            </a:r>
            <a:r>
              <a:rPr lang="de-DE" altLang="de-DE" b="1">
                <a:solidFill>
                  <a:srgbClr val="84B818"/>
                </a:solidFill>
              </a:rPr>
              <a:t>apfelgrün </a:t>
            </a:r>
            <a:r>
              <a:rPr lang="de-DE" altLang="de-DE" b="1">
                <a:solidFill>
                  <a:srgbClr val="FF6600"/>
                </a:solidFill>
              </a:rPr>
              <a:t>orange </a:t>
            </a:r>
            <a:endParaRPr lang="de-DE" altLang="de-DE"/>
          </a:p>
          <a:p>
            <a:endParaRPr lang="en-US"/>
          </a:p>
        </p:txBody>
      </p:sp>
    </p:spTree>
    <p:extLst>
      <p:ext uri="{BB962C8B-B14F-4D97-AF65-F5344CB8AC3E}">
        <p14:creationId xmlns:p14="http://schemas.microsoft.com/office/powerpoint/2010/main" val="12960294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Rectangle 5"/>
          <p:cNvSpPr>
            <a:spLocks noGrp="1" noChangeArrowheads="1"/>
          </p:cNvSpPr>
          <p:nvPr>
            <p:ph type="title"/>
          </p:nvPr>
        </p:nvSpPr>
        <p:spPr/>
        <p:txBody>
          <a:bodyPr/>
          <a:lstStyle/>
          <a:p>
            <a:pPr eaLnBrk="1" hangingPunct="1"/>
            <a:r>
              <a:rPr lang="de-DE" altLang="de-DE"/>
              <a:t>Farbschema</a:t>
            </a:r>
          </a:p>
        </p:txBody>
      </p:sp>
      <p:sp>
        <p:nvSpPr>
          <p:cNvPr id="32771" name="Rectangle 7"/>
          <p:cNvSpPr>
            <a:spLocks noGrp="1" noChangeArrowheads="1"/>
          </p:cNvSpPr>
          <p:nvPr>
            <p:ph type="body" idx="1"/>
          </p:nvPr>
        </p:nvSpPr>
        <p:spPr>
          <a:xfrm>
            <a:off x="1882775" y="727076"/>
            <a:ext cx="8426450" cy="5618163"/>
          </a:xfrm>
        </p:spPr>
        <p:txBody>
          <a:bodyPr/>
          <a:lstStyle/>
          <a:p>
            <a:pPr eaLnBrk="1" hangingPunct="1"/>
            <a:r>
              <a:rPr lang="de-DE" altLang="de-DE"/>
              <a:t>Weitere Farben zum Hervor-</a:t>
            </a:r>
            <a:br>
              <a:rPr lang="de-DE" altLang="de-DE"/>
            </a:br>
            <a:r>
              <a:rPr lang="de-DE" altLang="de-DE"/>
              <a:t>heben und Farbighinterlegen </a:t>
            </a:r>
            <a:br>
              <a:rPr lang="de-DE" altLang="de-DE"/>
            </a:br>
            <a:r>
              <a:rPr lang="de-DE" altLang="de-DE"/>
              <a:t>(Transparenz = 0%, da sonst </a:t>
            </a:r>
            <a:br>
              <a:rPr lang="de-DE" altLang="de-DE"/>
            </a:br>
            <a:r>
              <a:rPr lang="de-DE" altLang="de-DE"/>
              <a:t>teilweise karierte Darstellung </a:t>
            </a:r>
            <a:br>
              <a:rPr lang="de-DE" altLang="de-DE"/>
            </a:br>
            <a:r>
              <a:rPr lang="de-DE" altLang="de-DE"/>
              <a:t>möglich)</a:t>
            </a:r>
          </a:p>
          <a:p>
            <a:pPr eaLnBrk="1" hangingPunct="1"/>
            <a:endParaRPr lang="de-DE" altLang="de-DE"/>
          </a:p>
          <a:p>
            <a:pPr eaLnBrk="1" hangingPunct="1"/>
            <a:r>
              <a:rPr lang="de-DE" altLang="de-DE"/>
              <a:t>Farbschema</a:t>
            </a:r>
          </a:p>
          <a:p>
            <a:pPr eaLnBrk="1" hangingPunct="1"/>
            <a:endParaRPr lang="de-DE" altLang="de-DE"/>
          </a:p>
        </p:txBody>
      </p:sp>
      <p:graphicFrame>
        <p:nvGraphicFramePr>
          <p:cNvPr id="93192" name="Group 8"/>
          <p:cNvGraphicFramePr>
            <a:graphicFrameLocks noGrp="1"/>
          </p:cNvGraphicFramePr>
          <p:nvPr/>
        </p:nvGraphicFramePr>
        <p:xfrm>
          <a:off x="6275389" y="765176"/>
          <a:ext cx="4213225" cy="3203575"/>
        </p:xfrm>
        <a:graphic>
          <a:graphicData uri="http://schemas.openxmlformats.org/drawingml/2006/table">
            <a:tbl>
              <a:tblPr/>
              <a:tblGrid>
                <a:gridCol w="1169987">
                  <a:extLst>
                    <a:ext uri="{9D8B030D-6E8A-4147-A177-3AD203B41FA5}">
                      <a16:colId xmlns:a16="http://schemas.microsoft.com/office/drawing/2014/main" val="20000"/>
                    </a:ext>
                  </a:extLst>
                </a:gridCol>
                <a:gridCol w="1450975">
                  <a:extLst>
                    <a:ext uri="{9D8B030D-6E8A-4147-A177-3AD203B41FA5}">
                      <a16:colId xmlns:a16="http://schemas.microsoft.com/office/drawing/2014/main" val="20001"/>
                    </a:ext>
                  </a:extLst>
                </a:gridCol>
                <a:gridCol w="1592263">
                  <a:extLst>
                    <a:ext uri="{9D8B030D-6E8A-4147-A177-3AD203B41FA5}">
                      <a16:colId xmlns:a16="http://schemas.microsoft.com/office/drawing/2014/main" val="20002"/>
                    </a:ext>
                  </a:extLst>
                </a:gridCol>
              </a:tblGrid>
              <a:tr h="409575">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RGB</a:t>
                      </a: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Rand</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chemeClr val="tx1"/>
                          </a:solidFill>
                          <a:effectLst/>
                          <a:latin typeface="Arial" charset="0"/>
                        </a:rPr>
                        <a:t>Füllung</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84B818"/>
                          </a:solidFill>
                          <a:effectLst/>
                          <a:latin typeface="Arial" charset="0"/>
                        </a:rPr>
                        <a:t>132 184 24</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CAEF81"/>
                          </a:solidFill>
                          <a:effectLst/>
                          <a:latin typeface="Arial" charset="0"/>
                        </a:rPr>
                        <a:t>202 239 129</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1"/>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6600"/>
                          </a:solidFill>
                          <a:effectLst/>
                          <a:latin typeface="Arial" charset="0"/>
                        </a:rPr>
                        <a:t>255 102 0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AD75"/>
                          </a:solidFill>
                          <a:effectLst/>
                          <a:latin typeface="Arial" charset="0"/>
                        </a:rPr>
                        <a:t>255 173 117</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2"/>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0066FF"/>
                          </a:solidFill>
                          <a:effectLst/>
                          <a:latin typeface="Arial" charset="0"/>
                        </a:rPr>
                        <a:t>0 102 255</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8BBAFF"/>
                          </a:solidFill>
                          <a:effectLst/>
                          <a:latin typeface="Arial" charset="0"/>
                        </a:rPr>
                        <a:t>139 186 255</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val="10003"/>
                  </a:ext>
                </a:extLst>
              </a:tr>
              <a:tr h="6985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endParaRPr kumimoji="0" lang="de-DE" sz="2000" b="0" i="0" u="none" strike="noStrike" cap="none" normalizeH="0" baseline="0">
                        <a:ln>
                          <a:noFill/>
                        </a:ln>
                        <a:solidFill>
                          <a:schemeClr val="tx1"/>
                        </a:solidFill>
                        <a:effectLst/>
                        <a:latin typeface="Arial" charset="0"/>
                      </a:endParaRPr>
                    </a:p>
                  </a:txBody>
                  <a:tcPr marL="90000" marR="90000" marT="46800" marB="46800" anchor="ct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CC00"/>
                          </a:solidFill>
                          <a:effectLst/>
                          <a:latin typeface="Arial" charset="0"/>
                        </a:rPr>
                        <a:t>255 204 0</a:t>
                      </a: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 typeface="Wingdings" pitchFamily="2" charset="2"/>
                        <a:buNone/>
                        <a:tabLst/>
                      </a:pPr>
                      <a:r>
                        <a:rPr kumimoji="0" lang="de-DE" sz="2000" b="0" i="0" u="none" strike="noStrike" cap="none" normalizeH="0" baseline="0">
                          <a:ln>
                            <a:noFill/>
                          </a:ln>
                          <a:solidFill>
                            <a:srgbClr val="FFE98B"/>
                          </a:solidFill>
                          <a:effectLst/>
                          <a:latin typeface="Arial" charset="0"/>
                        </a:rPr>
                        <a:t>255 233 139</a:t>
                      </a:r>
                    </a:p>
                  </a:txBody>
                  <a:tcPr marL="90000" marR="90000" marT="46800" marB="46800" anchor="ct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cap="flat">
                      <a:noFill/>
                    </a:lnB>
                    <a:lnTlToBr>
                      <a:noFill/>
                    </a:lnTlToBr>
                    <a:lnBlToTr>
                      <a:noFill/>
                    </a:lnBlToTr>
                    <a:solidFill>
                      <a:schemeClr val="tx1"/>
                    </a:solidFill>
                  </a:tcPr>
                </a:tc>
                <a:extLst>
                  <a:ext uri="{0D108BD9-81ED-4DB2-BD59-A6C34878D82A}">
                    <a16:rowId xmlns:a16="http://schemas.microsoft.com/office/drawing/2014/main" val="10004"/>
                  </a:ext>
                </a:extLst>
              </a:tr>
            </a:tbl>
          </a:graphicData>
        </a:graphic>
      </p:graphicFrame>
      <p:sp>
        <p:nvSpPr>
          <p:cNvPr id="32794" name="Rectangle 46"/>
          <p:cNvSpPr>
            <a:spLocks noChangeArrowheads="1"/>
          </p:cNvSpPr>
          <p:nvPr/>
        </p:nvSpPr>
        <p:spPr bwMode="auto">
          <a:xfrm>
            <a:off x="6275388" y="1952625"/>
            <a:ext cx="1079500" cy="539750"/>
          </a:xfrm>
          <a:prstGeom prst="rect">
            <a:avLst/>
          </a:prstGeom>
          <a:solidFill>
            <a:srgbClr val="FFAD75"/>
          </a:solidFill>
          <a:ln w="19050">
            <a:solidFill>
              <a:srgbClr val="FF6600"/>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5" name="Rectangle 47"/>
          <p:cNvSpPr>
            <a:spLocks noChangeArrowheads="1"/>
          </p:cNvSpPr>
          <p:nvPr/>
        </p:nvSpPr>
        <p:spPr bwMode="auto">
          <a:xfrm>
            <a:off x="6275388" y="2636838"/>
            <a:ext cx="1079500" cy="539750"/>
          </a:xfrm>
          <a:prstGeom prst="rect">
            <a:avLst/>
          </a:prstGeom>
          <a:solidFill>
            <a:srgbClr val="8BBAFF"/>
          </a:solidFill>
          <a:ln w="19050">
            <a:solidFill>
              <a:srgbClr val="0066FF"/>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6" name="Rectangle 48"/>
          <p:cNvSpPr>
            <a:spLocks noChangeArrowheads="1"/>
          </p:cNvSpPr>
          <p:nvPr/>
        </p:nvSpPr>
        <p:spPr bwMode="auto">
          <a:xfrm>
            <a:off x="6275388" y="3332163"/>
            <a:ext cx="1079500" cy="539750"/>
          </a:xfrm>
          <a:prstGeom prst="rect">
            <a:avLst/>
          </a:prstGeom>
          <a:solidFill>
            <a:srgbClr val="FFE98B"/>
          </a:solidFill>
          <a:ln w="19050">
            <a:solidFill>
              <a:srgbClr val="FFCC00"/>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sp>
        <p:nvSpPr>
          <p:cNvPr id="32797" name="Rectangle 49"/>
          <p:cNvSpPr>
            <a:spLocks noChangeArrowheads="1"/>
          </p:cNvSpPr>
          <p:nvPr/>
        </p:nvSpPr>
        <p:spPr bwMode="auto">
          <a:xfrm>
            <a:off x="6275388" y="1244600"/>
            <a:ext cx="1079500" cy="539750"/>
          </a:xfrm>
          <a:prstGeom prst="rect">
            <a:avLst/>
          </a:prstGeom>
          <a:solidFill>
            <a:srgbClr val="CAEF81"/>
          </a:solidFill>
          <a:ln w="19050">
            <a:solidFill>
              <a:srgbClr val="84B818"/>
            </a:solidFill>
            <a:miter lim="800000"/>
            <a:headEnd/>
            <a:tailEnd/>
          </a:ln>
        </p:spPr>
        <p:txBody>
          <a:bodyPr wrap="none" anchor="ctr"/>
          <a:lstStyle>
            <a:lvl1pPr algn="l" eaLnBrk="0" hangingPunct="0">
              <a:spcBef>
                <a:spcPct val="20000"/>
              </a:spcBef>
              <a:buClr>
                <a:schemeClr val="tx1"/>
              </a:buClr>
              <a:buFont typeface="Wingdings" panose="05000000000000000000" pitchFamily="2" charset="2"/>
              <a:buChar char="§"/>
              <a:defRPr sz="2200">
                <a:solidFill>
                  <a:schemeClr val="tx1"/>
                </a:solidFill>
                <a:latin typeface="Arial" panose="020B0604020202020204" pitchFamily="34" charset="0"/>
              </a:defRPr>
            </a:lvl1pPr>
            <a:lvl2pPr marL="742950" indent="-285750" algn="l" eaLnBrk="0" hangingPunct="0">
              <a:spcBef>
                <a:spcPct val="20000"/>
              </a:spcBef>
              <a:buClr>
                <a:schemeClr val="tx1"/>
              </a:buClr>
              <a:buChar char="-"/>
              <a:defRPr sz="2000">
                <a:solidFill>
                  <a:schemeClr val="tx1"/>
                </a:solidFill>
                <a:latin typeface="Arial" panose="020B0604020202020204" pitchFamily="34" charset="0"/>
              </a:defRPr>
            </a:lvl2pPr>
            <a:lvl3pPr marL="1143000" indent="-228600" algn="l" eaLnBrk="0" hangingPunct="0">
              <a:spcBef>
                <a:spcPct val="20000"/>
              </a:spcBef>
              <a:buClr>
                <a:schemeClr val="tx1"/>
              </a:buClr>
              <a:buChar char="•"/>
              <a:defRPr>
                <a:solidFill>
                  <a:schemeClr val="tx1"/>
                </a:solidFill>
                <a:latin typeface="Arial" panose="020B0604020202020204" pitchFamily="34" charset="0"/>
              </a:defRPr>
            </a:lvl3pPr>
            <a:lvl4pPr marL="1600200" indent="-228600" algn="l" eaLnBrk="0" hangingPunct="0">
              <a:spcBef>
                <a:spcPct val="20000"/>
              </a:spcBef>
              <a:buChar char="–"/>
              <a:defRPr sz="2000">
                <a:solidFill>
                  <a:schemeClr val="tx1"/>
                </a:solidFill>
                <a:latin typeface="Arial" panose="020B0604020202020204" pitchFamily="34" charset="0"/>
              </a:defRPr>
            </a:lvl4pPr>
            <a:lvl5pPr marL="2057400" indent="-228600" algn="l"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de-DE" altLang="de-DE" sz="1800"/>
          </a:p>
        </p:txBody>
      </p:sp>
      <p:pic>
        <p:nvPicPr>
          <p:cNvPr id="32798" name="Picture 5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9" y="3429001"/>
            <a:ext cx="4429125" cy="277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71514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ltLang="de-DE" err="1"/>
              <a:t>TeX</a:t>
            </a:r>
            <a:r>
              <a:rPr lang="de-DE" altLang="de-DE"/>
              <a:t> Formeln</a:t>
            </a:r>
            <a:endParaRPr lang="en-US"/>
          </a:p>
        </p:txBody>
      </p:sp>
      <p:sp>
        <p:nvSpPr>
          <p:cNvPr id="3" name="Inhaltsplatzhalter 2"/>
          <p:cNvSpPr>
            <a:spLocks noGrp="1"/>
          </p:cNvSpPr>
          <p:nvPr>
            <p:ph idx="1"/>
          </p:nvPr>
        </p:nvSpPr>
        <p:spPr/>
        <p:txBody>
          <a:bodyPr/>
          <a:lstStyle/>
          <a:p>
            <a:r>
              <a:rPr lang="de-DE" altLang="de-DE"/>
              <a:t>Formeln im Latex-Stil lassen sich bequem mit Hilfe des </a:t>
            </a:r>
            <a:r>
              <a:rPr lang="de-DE" altLang="de-DE" b="1" err="1">
                <a:solidFill>
                  <a:srgbClr val="84B818"/>
                </a:solidFill>
              </a:rPr>
              <a:t>IguanaTex</a:t>
            </a:r>
            <a:r>
              <a:rPr lang="de-DE" altLang="de-DE">
                <a:solidFill>
                  <a:srgbClr val="84B818"/>
                </a:solidFill>
              </a:rPr>
              <a:t> </a:t>
            </a:r>
            <a:r>
              <a:rPr lang="de-DE" altLang="de-DE" err="1"/>
              <a:t>Plugins</a:t>
            </a:r>
            <a:r>
              <a:rPr lang="de-DE" altLang="de-DE"/>
              <a:t> in die Folien einbinden (Windows):</a:t>
            </a:r>
            <a:br>
              <a:rPr lang="de-DE" altLang="de-DE"/>
            </a:br>
            <a:br>
              <a:rPr lang="de-DE" altLang="de-DE"/>
            </a:br>
            <a:r>
              <a:rPr lang="de-DE" altLang="de-DE">
                <a:hlinkClick r:id="rId2"/>
              </a:rPr>
              <a:t>http://www.jonathanleroux.org/software/iguanatex/</a:t>
            </a:r>
            <a:endParaRPr lang="de-DE" altLang="de-DE"/>
          </a:p>
          <a:p>
            <a:endParaRPr lang="de-DE" altLang="de-DE"/>
          </a:p>
          <a:p>
            <a:r>
              <a:rPr lang="de-DE" altLang="de-DE"/>
              <a:t>Nachhaltige, wiederwertbare Foliensätze am Lehrstuhl RST sollten </a:t>
            </a:r>
            <a:r>
              <a:rPr lang="de-DE" altLang="de-DE" b="1">
                <a:solidFill>
                  <a:srgbClr val="84B818"/>
                </a:solidFill>
              </a:rPr>
              <a:t>grundsätzlich</a:t>
            </a:r>
            <a:r>
              <a:rPr lang="de-DE" altLang="de-DE"/>
              <a:t> nur mit </a:t>
            </a:r>
            <a:r>
              <a:rPr lang="de-DE" altLang="de-DE" err="1"/>
              <a:t>Boardmitteln</a:t>
            </a:r>
            <a:r>
              <a:rPr lang="de-DE" altLang="de-DE"/>
              <a:t> + </a:t>
            </a:r>
            <a:r>
              <a:rPr lang="de-DE" altLang="de-DE" err="1"/>
              <a:t>IguanaTex</a:t>
            </a:r>
            <a:r>
              <a:rPr lang="de-DE" altLang="de-DE"/>
              <a:t> erstellt werden.</a:t>
            </a:r>
          </a:p>
          <a:p>
            <a:endParaRPr lang="de-DE" altLang="de-DE"/>
          </a:p>
          <a:p>
            <a:r>
              <a:rPr lang="de-DE" altLang="de-DE"/>
              <a:t>Für Mac OSX Benutzer gibt es eine Alternative, Kompatibilität mit </a:t>
            </a:r>
            <a:r>
              <a:rPr lang="de-DE" altLang="de-DE" err="1"/>
              <a:t>IguanaTex</a:t>
            </a:r>
            <a:r>
              <a:rPr lang="de-DE" altLang="de-DE"/>
              <a:t> ist ausgeschlossen und daher sollte diese nur in wenigen Fällen Verwendung finden (z.B. in Abschlussarbeiten):</a:t>
            </a:r>
            <a:br>
              <a:rPr lang="de-DE" altLang="de-DE"/>
            </a:br>
            <a:br>
              <a:rPr lang="de-DE" altLang="de-DE"/>
            </a:br>
            <a:r>
              <a:rPr lang="de-DE" altLang="de-DE">
                <a:hlinkClick r:id="rId3"/>
              </a:rPr>
              <a:t>http://www.chachatelier.fr/latexit/</a:t>
            </a:r>
            <a:endParaRPr lang="de-DE" altLang="de-DE"/>
          </a:p>
          <a:p>
            <a:endParaRPr lang="en-US"/>
          </a:p>
        </p:txBody>
      </p:sp>
    </p:spTree>
    <p:extLst>
      <p:ext uri="{BB962C8B-B14F-4D97-AF65-F5344CB8AC3E}">
        <p14:creationId xmlns:p14="http://schemas.microsoft.com/office/powerpoint/2010/main" val="2239328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defRPr/>
            </a:pPr>
            <a:r>
              <a:rPr lang="en-US"/>
              <a:t>Univ.-Prof. Dr.-</a:t>
            </a:r>
            <a:r>
              <a:rPr lang="en-US" err="1"/>
              <a:t>Ing</a:t>
            </a:r>
            <a:r>
              <a:rPr lang="en-US"/>
              <a:t>. Prof. </a:t>
            </a:r>
            <a:r>
              <a:rPr lang="en-US" err="1"/>
              <a:t>h.c</a:t>
            </a:r>
            <a:r>
              <a:rPr lang="en-US"/>
              <a:t>. Dr. </a:t>
            </a:r>
            <a:r>
              <a:rPr lang="en-US" err="1"/>
              <a:t>h.c</a:t>
            </a:r>
            <a:r>
              <a:rPr lang="en-US"/>
              <a:t>. Torsten Bertram</a:t>
            </a:r>
          </a:p>
          <a:p>
            <a:pPr>
              <a:defRPr/>
            </a:pPr>
            <a:r>
              <a:rPr lang="en-US"/>
              <a:t>Institute of Control Theory and Systems Engineering</a:t>
            </a:r>
          </a:p>
          <a:p>
            <a:endParaRPr lang="en-US"/>
          </a:p>
        </p:txBody>
      </p:sp>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9" name="Bildplatzhalter 1">
            <a:extLst>
              <a:ext uri="{FF2B5EF4-FFF2-40B4-BE49-F238E27FC236}">
                <a16:creationId xmlns:a16="http://schemas.microsoft.com/office/drawing/2014/main" id="{AF3422FA-817E-406A-8A09-F85F87A9B6AD}"/>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3368" t="36179" r="7297" b="4435"/>
          <a:stretch/>
        </p:blipFill>
        <p:spPr bwMode="auto">
          <a:xfrm>
            <a:off x="6881505" y="1530365"/>
            <a:ext cx="2852479" cy="1425600"/>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8" name="Grafik 7">
            <a:extLst>
              <a:ext uri="{FF2B5EF4-FFF2-40B4-BE49-F238E27FC236}">
                <a16:creationId xmlns:a16="http://schemas.microsoft.com/office/drawing/2014/main" id="{F344F614-7CDD-44A2-B37C-B4CD31F416D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43" t="15158" r="11853" b="14796"/>
          <a:stretch/>
        </p:blipFill>
        <p:spPr>
          <a:xfrm>
            <a:off x="6881504" y="3139213"/>
            <a:ext cx="2852479" cy="1426759"/>
          </a:xfrm>
          <a:prstGeom prst="rect">
            <a:avLst/>
          </a:prstGeom>
          <a:ln w="19050">
            <a:solidFill>
              <a:srgbClr val="84B818"/>
            </a:solidFill>
          </a:ln>
        </p:spPr>
      </p:pic>
    </p:spTree>
    <p:extLst>
      <p:ext uri="{BB962C8B-B14F-4D97-AF65-F5344CB8AC3E}">
        <p14:creationId xmlns:p14="http://schemas.microsoft.com/office/powerpoint/2010/main" val="33011651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a:xfrm>
            <a:off x="1439999" y="5157192"/>
            <a:ext cx="9768321" cy="425479"/>
          </a:xfrm>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10" name="Bildplatzhalter 1">
            <a:extLst>
              <a:ext uri="{FF2B5EF4-FFF2-40B4-BE49-F238E27FC236}">
                <a16:creationId xmlns:a16="http://schemas.microsoft.com/office/drawing/2014/main" id="{50D3F02C-0DBB-455B-B38B-ABF0475187D3}"/>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l="3368" t="36179" r="7297" b="4435"/>
          <a:stretch/>
        </p:blipFill>
        <p:spPr bwMode="auto">
          <a:xfrm>
            <a:off x="6881505" y="1530365"/>
            <a:ext cx="2852479" cy="1425600"/>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1" name="Grafik 10">
            <a:extLst>
              <a:ext uri="{FF2B5EF4-FFF2-40B4-BE49-F238E27FC236}">
                <a16:creationId xmlns:a16="http://schemas.microsoft.com/office/drawing/2014/main" id="{0A0B0B76-948D-4F40-B81B-A92CD1898C1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243" t="15158" r="11853" b="14796"/>
          <a:stretch/>
        </p:blipFill>
        <p:spPr>
          <a:xfrm>
            <a:off x="6881504" y="3139213"/>
            <a:ext cx="2852479" cy="1426759"/>
          </a:xfrm>
          <a:prstGeom prst="rect">
            <a:avLst/>
          </a:prstGeom>
          <a:ln w="19050">
            <a:solidFill>
              <a:srgbClr val="84B818"/>
            </a:solidFill>
          </a:ln>
        </p:spPr>
      </p:pic>
    </p:spTree>
    <p:extLst>
      <p:ext uri="{BB962C8B-B14F-4D97-AF65-F5344CB8AC3E}">
        <p14:creationId xmlns:p14="http://schemas.microsoft.com/office/powerpoint/2010/main" val="1133891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a:xfrm>
            <a:off x="1439999" y="5157192"/>
            <a:ext cx="9768321" cy="425479"/>
          </a:xfrm>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14" name="Grafik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467" y="3143250"/>
            <a:ext cx="2851150" cy="1425575"/>
          </a:xfrm>
          <a:prstGeom prst="rect">
            <a:avLst/>
          </a:prstGeom>
          <a:noFill/>
          <a:ln w="19050">
            <a:solidFill>
              <a:srgbClr val="84B818"/>
            </a:solidFill>
            <a:miter lim="800000"/>
            <a:headEnd/>
            <a:tailEnd/>
          </a:ln>
        </p:spPr>
      </p:pic>
      <p:pic>
        <p:nvPicPr>
          <p:cNvPr id="15" name="Bildplatzhalter 1"/>
          <p:cNvPicPr>
            <a:picLocks noChangeAspect="1"/>
          </p:cNvPicPr>
          <p:nvPr/>
        </p:nvPicPr>
        <p:blipFill rotWithShape="1">
          <a:blip r:embed="rId3" cstate="print">
            <a:extLst>
              <a:ext uri="{28A0092B-C50C-407E-A947-70E740481C1C}">
                <a14:useLocalDpi xmlns:a14="http://schemas.microsoft.com/office/drawing/2010/main" val="0"/>
              </a:ext>
            </a:extLst>
          </a:blip>
          <a:srcRect l="624" t="6828" b="4761"/>
          <a:stretch/>
        </p:blipFill>
        <p:spPr bwMode="auto">
          <a:xfrm>
            <a:off x="6880468" y="1530365"/>
            <a:ext cx="2851149" cy="142609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69483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pPr>
              <a:defRPr/>
            </a:pPr>
            <a:r>
              <a:rPr lang="en-US"/>
              <a:t>Univ.-Prof. Dr.-</a:t>
            </a:r>
            <a:r>
              <a:rPr lang="en-US" err="1"/>
              <a:t>Ing</a:t>
            </a:r>
            <a:r>
              <a:rPr lang="en-US"/>
              <a:t>. Prof. </a:t>
            </a:r>
            <a:r>
              <a:rPr lang="en-US" err="1"/>
              <a:t>h.c</a:t>
            </a:r>
            <a:r>
              <a:rPr lang="en-US"/>
              <a:t>. Dr. </a:t>
            </a:r>
            <a:r>
              <a:rPr lang="en-US" err="1"/>
              <a:t>h.c</a:t>
            </a:r>
            <a:r>
              <a:rPr lang="en-US"/>
              <a:t>. Torsten Bertram</a:t>
            </a:r>
          </a:p>
          <a:p>
            <a:pPr>
              <a:defRPr/>
            </a:pPr>
            <a:r>
              <a:rPr lang="en-US"/>
              <a:t>Institute of Control Theory and Systems Engineering</a:t>
            </a:r>
          </a:p>
          <a:p>
            <a:endParaRPr lang="en-US"/>
          </a:p>
        </p:txBody>
      </p:sp>
      <p:sp>
        <p:nvSpPr>
          <p:cNvPr id="5" name="Titel 4"/>
          <p:cNvSpPr>
            <a:spLocks noGrp="1"/>
          </p:cNvSpPr>
          <p:nvPr>
            <p:ph type="ctrTitle"/>
          </p:nvPr>
        </p:nvSpPr>
        <p:spPr/>
        <p:txBody>
          <a:bodyPr/>
          <a:lstStyle/>
          <a:p>
            <a:r>
              <a:rPr lang="de-DE" altLang="de-DE" err="1"/>
              <a:t>Thank</a:t>
            </a:r>
            <a:r>
              <a:rPr lang="de-DE" altLang="de-DE"/>
              <a:t> </a:t>
            </a:r>
            <a:r>
              <a:rPr lang="de-DE" altLang="de-DE" err="1"/>
              <a:t>you</a:t>
            </a:r>
            <a:r>
              <a:rPr lang="de-DE" altLang="de-DE"/>
              <a:t> </a:t>
            </a:r>
            <a:r>
              <a:rPr lang="de-DE" altLang="de-DE" err="1"/>
              <a:t>for</a:t>
            </a:r>
            <a:r>
              <a:rPr lang="de-DE" altLang="de-DE"/>
              <a:t> </a:t>
            </a:r>
            <a:r>
              <a:rPr lang="de-DE" altLang="de-DE" err="1"/>
              <a:t>your</a:t>
            </a:r>
            <a:r>
              <a:rPr lang="de-DE" altLang="de-DE"/>
              <a:t> </a:t>
            </a:r>
            <a:r>
              <a:rPr lang="de-DE" altLang="de-DE" err="1"/>
              <a:t>kind</a:t>
            </a:r>
            <a:r>
              <a:rPr lang="de-DE" altLang="de-DE"/>
              <a:t> </a:t>
            </a:r>
            <a:r>
              <a:rPr lang="de-DE" altLang="de-DE" err="1"/>
              <a:t>attention</a:t>
            </a:r>
            <a:r>
              <a:rPr lang="de-DE" altLang="de-DE"/>
              <a:t>!</a:t>
            </a:r>
            <a:endParaRPr lang="en-US"/>
          </a:p>
        </p:txBody>
      </p:sp>
      <p:sp>
        <p:nvSpPr>
          <p:cNvPr id="6" name="Bildplatzhalter 5"/>
          <p:cNvSpPr>
            <a:spLocks noGrp="1"/>
          </p:cNvSpPr>
          <p:nvPr>
            <p:ph type="pic" sz="quarter" idx="14"/>
          </p:nvPr>
        </p:nvSpPr>
        <p:spPr/>
        <p:txBody>
          <a:bodyPr/>
          <a:lstStyle/>
          <a:p>
            <a:endParaRPr lang="en-DE"/>
          </a:p>
        </p:txBody>
      </p:sp>
      <p:pic>
        <p:nvPicPr>
          <p:cNvPr id="11" name="Grafik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467" y="3143250"/>
            <a:ext cx="2851150" cy="1425575"/>
          </a:xfrm>
          <a:prstGeom prst="rect">
            <a:avLst/>
          </a:prstGeom>
          <a:noFill/>
          <a:ln w="19050">
            <a:solidFill>
              <a:srgbClr val="84B818"/>
            </a:solidFill>
            <a:miter lim="800000"/>
            <a:headEnd/>
            <a:tailEnd/>
          </a:ln>
        </p:spPr>
      </p:pic>
      <p:pic>
        <p:nvPicPr>
          <p:cNvPr id="17" name="Bildplatzhalter 1"/>
          <p:cNvPicPr>
            <a:picLocks noChangeAspect="1"/>
          </p:cNvPicPr>
          <p:nvPr/>
        </p:nvPicPr>
        <p:blipFill rotWithShape="1">
          <a:blip r:embed="rId3" cstate="print">
            <a:extLst>
              <a:ext uri="{28A0092B-C50C-407E-A947-70E740481C1C}">
                <a14:useLocalDpi xmlns:a14="http://schemas.microsoft.com/office/drawing/2010/main" val="0"/>
              </a:ext>
            </a:extLst>
          </a:blip>
          <a:srcRect l="624" t="6828" b="4761"/>
          <a:stretch/>
        </p:blipFill>
        <p:spPr bwMode="auto">
          <a:xfrm>
            <a:off x="6880468" y="1530365"/>
            <a:ext cx="2851149" cy="142609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6040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platzhalter 2"/>
          <p:cNvSpPr>
            <a:spLocks noGrp="1"/>
          </p:cNvSpPr>
          <p:nvPr>
            <p:ph type="body" sz="quarter" idx="15"/>
          </p:nvPr>
        </p:nvSpPr>
        <p:spPr/>
        <p:txBody>
          <a:bodyPr/>
          <a:lstStyle/>
          <a:p>
            <a:r>
              <a:rPr lang="de-DE"/>
              <a:t>Univ.-Prof. Dr.-Ing. Prof. h.c. Dr. h.c. Torsten Bertram</a:t>
            </a:r>
          </a:p>
          <a:p>
            <a:r>
              <a:rPr lang="de-DE"/>
              <a:t>Lehrstuhl für Regelungssystemtechnik</a:t>
            </a:r>
          </a:p>
          <a:p>
            <a:endParaRPr lang="en-US"/>
          </a:p>
        </p:txBody>
      </p:sp>
      <p:sp>
        <p:nvSpPr>
          <p:cNvPr id="5" name="Titel 4"/>
          <p:cNvSpPr>
            <a:spLocks noGrp="1"/>
          </p:cNvSpPr>
          <p:nvPr>
            <p:ph type="ctrTitle"/>
          </p:nvPr>
        </p:nvSpPr>
        <p:spPr/>
        <p:txBody>
          <a:bodyPr/>
          <a:lstStyle/>
          <a:p>
            <a:r>
              <a:rPr lang="de-DE" altLang="de-DE"/>
              <a:t>Vielen Dank für Ihre Aufmerksamkeit!</a:t>
            </a:r>
            <a:endParaRPr lang="en-US"/>
          </a:p>
        </p:txBody>
      </p:sp>
      <p:sp>
        <p:nvSpPr>
          <p:cNvPr id="6" name="Bildplatzhalter 5"/>
          <p:cNvSpPr>
            <a:spLocks noGrp="1"/>
          </p:cNvSpPr>
          <p:nvPr>
            <p:ph type="pic" sz="quarter" idx="14"/>
          </p:nvPr>
        </p:nvSpPr>
        <p:spPr/>
        <p:txBody>
          <a:bodyPr/>
          <a:lstStyle/>
          <a:p>
            <a:endParaRPr lang="en-DE"/>
          </a:p>
        </p:txBody>
      </p:sp>
      <p:pic>
        <p:nvPicPr>
          <p:cNvPr id="8" name="Picture 4" descr="Folienbilde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637" y="3141663"/>
            <a:ext cx="2116137" cy="1439862"/>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grpSp>
        <p:nvGrpSpPr>
          <p:cNvPr id="9" name="Gruppieren 1"/>
          <p:cNvGrpSpPr>
            <a:grpSpLocks/>
          </p:cNvGrpSpPr>
          <p:nvPr/>
        </p:nvGrpSpPr>
        <p:grpSpPr bwMode="auto">
          <a:xfrm>
            <a:off x="6887049" y="1527180"/>
            <a:ext cx="2117725" cy="1425575"/>
            <a:chOff x="947739" y="1528764"/>
            <a:chExt cx="4476751" cy="3043236"/>
          </a:xfrm>
        </p:grpSpPr>
        <p:pic>
          <p:nvPicPr>
            <p:cNvPr id="10" name="Picture 8" descr="\\dc1\public\Bilder\2006_Mundo\_DSC0972 Kopie.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7739" y="1528764"/>
              <a:ext cx="4476751" cy="3043236"/>
            </a:xfrm>
            <a:prstGeom prst="rect">
              <a:avLst/>
            </a:prstGeom>
            <a:noFill/>
            <a:ln w="19050">
              <a:solidFill>
                <a:srgbClr val="84B818"/>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8" descr="\\dc1\public\Bilder\2006_Mundo\_DSC0972 Kopie.01.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490912" y="2018534"/>
              <a:ext cx="1235048" cy="2553465"/>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8" descr="\\dc1\public\Bilder\2006_Mundo\_DSC0972 Kopie.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3954780" y="2021961"/>
              <a:ext cx="662940" cy="934599"/>
            </a:xfrm>
            <a:prstGeom prst="ellipse">
              <a:avLst/>
            </a:prstGeom>
            <a:ln w="19050">
              <a:solidFill>
                <a:srgbClr val="000000"/>
              </a:solidFill>
              <a:miter lim="800000"/>
              <a:headEnd/>
              <a:tailEnd/>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7959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2E9A0-2305-AF91-EBDD-31EEC9876E8A}"/>
              </a:ext>
            </a:extLst>
          </p:cNvPr>
          <p:cNvSpPr>
            <a:spLocks noGrp="1"/>
          </p:cNvSpPr>
          <p:nvPr>
            <p:ph type="title"/>
          </p:nvPr>
        </p:nvSpPr>
        <p:spPr/>
        <p:txBody>
          <a:bodyPr/>
          <a:lstStyle/>
          <a:p>
            <a:endParaRPr lang="en-DE"/>
          </a:p>
        </p:txBody>
      </p:sp>
      <p:pic>
        <p:nvPicPr>
          <p:cNvPr id="4" name="Picture 3">
            <a:extLst>
              <a:ext uri="{FF2B5EF4-FFF2-40B4-BE49-F238E27FC236}">
                <a16:creationId xmlns:a16="http://schemas.microsoft.com/office/drawing/2014/main" id="{C2CEEE12-6475-0D21-0046-1AC63EDA3215}"/>
              </a:ext>
            </a:extLst>
          </p:cNvPr>
          <p:cNvPicPr>
            <a:picLocks noChangeAspect="1"/>
          </p:cNvPicPr>
          <p:nvPr/>
        </p:nvPicPr>
        <p:blipFill>
          <a:blip r:embed="rId3"/>
          <a:stretch>
            <a:fillRect/>
          </a:stretch>
        </p:blipFill>
        <p:spPr>
          <a:xfrm>
            <a:off x="249382" y="694215"/>
            <a:ext cx="11121736" cy="5469570"/>
          </a:xfrm>
          <a:prstGeom prst="rect">
            <a:avLst/>
          </a:prstGeom>
        </p:spPr>
      </p:pic>
      <p:sp>
        <p:nvSpPr>
          <p:cNvPr id="5" name="TextBox 4">
            <a:extLst>
              <a:ext uri="{FF2B5EF4-FFF2-40B4-BE49-F238E27FC236}">
                <a16:creationId xmlns:a16="http://schemas.microsoft.com/office/drawing/2014/main" id="{AEF7F805-7D0A-D599-B8F7-35F26D956B7C}"/>
              </a:ext>
            </a:extLst>
          </p:cNvPr>
          <p:cNvSpPr txBox="1"/>
          <p:nvPr/>
        </p:nvSpPr>
        <p:spPr>
          <a:xfrm>
            <a:off x="2296391" y="6427113"/>
            <a:ext cx="8634845" cy="430887"/>
          </a:xfrm>
          <a:prstGeom prst="rect">
            <a:avLst/>
          </a:prstGeom>
          <a:noFill/>
        </p:spPr>
        <p:txBody>
          <a:bodyPr wrap="square" rtlCol="0">
            <a:spAutoFit/>
          </a:bodyPr>
          <a:lstStyle/>
          <a:p>
            <a:r>
              <a:rPr lang="en-GB" sz="1050" b="0" i="0" dirty="0">
                <a:solidFill>
                  <a:srgbClr val="000000"/>
                </a:solidFill>
                <a:effectLst/>
                <a:latin typeface="Times New Roman" panose="02020603050405020304" pitchFamily="18" charset="0"/>
              </a:rPr>
              <a:t>Vos, Gideon, Kelly Trinh, Zoltan </a:t>
            </a:r>
            <a:r>
              <a:rPr lang="en-GB" sz="1050" b="0" i="0" dirty="0" err="1">
                <a:solidFill>
                  <a:srgbClr val="000000"/>
                </a:solidFill>
                <a:effectLst/>
                <a:latin typeface="Times New Roman" panose="02020603050405020304" pitchFamily="18" charset="0"/>
              </a:rPr>
              <a:t>Sarnyai</a:t>
            </a:r>
            <a:r>
              <a:rPr lang="en-GB" sz="1050" b="0" i="0" dirty="0">
                <a:solidFill>
                  <a:srgbClr val="000000"/>
                </a:solidFill>
                <a:effectLst/>
                <a:latin typeface="Times New Roman" panose="02020603050405020304" pitchFamily="18" charset="0"/>
              </a:rPr>
              <a:t>, and Mostafa Rahimi </a:t>
            </a:r>
            <a:r>
              <a:rPr lang="en-GB" sz="1050" b="0" i="0" dirty="0" err="1">
                <a:solidFill>
                  <a:srgbClr val="000000"/>
                </a:solidFill>
                <a:effectLst/>
                <a:latin typeface="Times New Roman" panose="02020603050405020304" pitchFamily="18" charset="0"/>
              </a:rPr>
              <a:t>Azghadi</a:t>
            </a:r>
            <a:r>
              <a:rPr lang="en-GB" sz="1050" b="0" i="0" dirty="0">
                <a:solidFill>
                  <a:srgbClr val="000000"/>
                </a:solidFill>
                <a:effectLst/>
                <a:latin typeface="Times New Roman" panose="02020603050405020304" pitchFamily="18" charset="0"/>
              </a:rPr>
              <a:t>. ‘Generalizable Machine Learning for Stress Monitoring from Wearable Devices: A Systematic Literature Review’. </a:t>
            </a:r>
            <a:r>
              <a:rPr lang="en-GB" sz="1050" b="0" i="1" dirty="0">
                <a:solidFill>
                  <a:srgbClr val="000000"/>
                </a:solidFill>
                <a:effectLst/>
                <a:latin typeface="Times New Roman" panose="02020603050405020304" pitchFamily="18" charset="0"/>
              </a:rPr>
              <a:t>International Journal of Medical Informatics</a:t>
            </a:r>
            <a:r>
              <a:rPr lang="en-GB" sz="1050" b="0" i="0" dirty="0">
                <a:solidFill>
                  <a:srgbClr val="000000"/>
                </a:solidFill>
                <a:effectLst/>
                <a:latin typeface="Times New Roman" panose="02020603050405020304" pitchFamily="18" charset="0"/>
              </a:rPr>
              <a:t> 173 (May 2023): 105026. </a:t>
            </a:r>
            <a:r>
              <a:rPr lang="en-GB" sz="1050" b="0" i="0" dirty="0">
                <a:effectLst/>
                <a:latin typeface="Times New Roman" panose="02020603050405020304" pitchFamily="18" charset="0"/>
                <a:hlinkClick r:id="rId4"/>
              </a:rPr>
              <a:t>https://doi.org/10.1016/j.ijmedinf.2023.105026</a:t>
            </a:r>
            <a:r>
              <a:rPr lang="en-GB" sz="1050" b="0" i="0" dirty="0">
                <a:solidFill>
                  <a:srgbClr val="000000"/>
                </a:solidFill>
                <a:effectLst/>
                <a:latin typeface="Times New Roman" panose="02020603050405020304" pitchFamily="18" charset="0"/>
              </a:rPr>
              <a:t>.</a:t>
            </a:r>
            <a:endParaRPr lang="en-DE" sz="1050" dirty="0"/>
          </a:p>
        </p:txBody>
      </p:sp>
    </p:spTree>
    <p:extLst>
      <p:ext uri="{BB962C8B-B14F-4D97-AF65-F5344CB8AC3E}">
        <p14:creationId xmlns:p14="http://schemas.microsoft.com/office/powerpoint/2010/main" val="1474361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0426-02EF-2EA0-FF4A-01A586AE5FA4}"/>
              </a:ext>
            </a:extLst>
          </p:cNvPr>
          <p:cNvSpPr>
            <a:spLocks noGrp="1"/>
          </p:cNvSpPr>
          <p:nvPr>
            <p:ph type="title"/>
          </p:nvPr>
        </p:nvSpPr>
        <p:spPr/>
        <p:txBody>
          <a:bodyPr/>
          <a:lstStyle/>
          <a:p>
            <a:r>
              <a:rPr lang="en-GB" dirty="0"/>
              <a:t>Heart Rate </a:t>
            </a:r>
            <a:r>
              <a:rPr lang="en-GB" dirty="0" err="1"/>
              <a:t>Variablity</a:t>
            </a:r>
            <a:r>
              <a:rPr lang="en-GB" dirty="0"/>
              <a:t> Features </a:t>
            </a:r>
            <a:endParaRPr lang="en-DE" dirty="0"/>
          </a:p>
        </p:txBody>
      </p:sp>
      <p:sp>
        <p:nvSpPr>
          <p:cNvPr id="3" name="TextBox 2">
            <a:extLst>
              <a:ext uri="{FF2B5EF4-FFF2-40B4-BE49-F238E27FC236}">
                <a16:creationId xmlns:a16="http://schemas.microsoft.com/office/drawing/2014/main" id="{8F6C1556-4B1F-E8DC-F850-4981F12DE10B}"/>
              </a:ext>
            </a:extLst>
          </p:cNvPr>
          <p:cNvSpPr txBox="1"/>
          <p:nvPr/>
        </p:nvSpPr>
        <p:spPr>
          <a:xfrm>
            <a:off x="542057" y="2190443"/>
            <a:ext cx="3811734" cy="4139595"/>
          </a:xfrm>
          <a:prstGeom prst="rect">
            <a:avLst/>
          </a:prstGeom>
          <a:noFill/>
        </p:spPr>
        <p:txBody>
          <a:bodyPr wrap="square" rtlCol="0">
            <a:spAutoFit/>
          </a:bodyPr>
          <a:lstStyle/>
          <a:p>
            <a:r>
              <a:rPr lang="en-GB" dirty="0"/>
              <a:t>Calculates time-domain </a:t>
            </a:r>
            <a:r>
              <a:rPr lang="en-GB" dirty="0" err="1"/>
              <a:t>hrv</a:t>
            </a:r>
            <a:r>
              <a:rPr lang="en-GB" dirty="0"/>
              <a:t> parameters.</a:t>
            </a:r>
          </a:p>
          <a:p>
            <a:endParaRPr lang="en-GB" dirty="0"/>
          </a:p>
          <a:p>
            <a:r>
              <a:rPr lang="en-GB" sz="1100" dirty="0" err="1"/>
              <a:t>mean_nni</a:t>
            </a:r>
            <a:r>
              <a:rPr lang="en-GB" sz="1100" dirty="0"/>
              <a:t>: mean of peak to peak intervals </a:t>
            </a:r>
            <a:r>
              <a:rPr lang="en-GB" sz="1100" dirty="0" err="1"/>
              <a:t>sdnn</a:t>
            </a:r>
            <a:r>
              <a:rPr lang="en-GB" sz="1100" dirty="0"/>
              <a:t>: standard deviation of peak to peak intervals. Often calculated over a 24-hour period. </a:t>
            </a:r>
            <a:r>
              <a:rPr lang="en-GB" sz="1100" dirty="0" err="1"/>
              <a:t>rmssd</a:t>
            </a:r>
            <a:r>
              <a:rPr lang="en-GB" sz="1100" dirty="0"/>
              <a:t>: root mean square of successive differences between peak to peak intervals </a:t>
            </a:r>
            <a:r>
              <a:rPr lang="en-GB" sz="1100" dirty="0" err="1"/>
              <a:t>sdsd</a:t>
            </a:r>
            <a:r>
              <a:rPr lang="en-GB" sz="1100" dirty="0"/>
              <a:t>: standard deviation of successive differences between peak to peak intervals nni_50: number of pairs of successive intervals that differ by more than 50 </a:t>
            </a:r>
            <a:r>
              <a:rPr lang="en-GB" sz="1100" dirty="0" err="1"/>
              <a:t>ms</a:t>
            </a:r>
            <a:r>
              <a:rPr lang="en-GB" sz="1100" dirty="0"/>
              <a:t> pnni_50: ratio of nni_50 to total number of intervals nni_20: number of pairs of successive intervals that differ by more than 20 </a:t>
            </a:r>
            <a:r>
              <a:rPr lang="en-GB" sz="1100" dirty="0" err="1"/>
              <a:t>ms</a:t>
            </a:r>
            <a:r>
              <a:rPr lang="en-GB" sz="1100" dirty="0"/>
              <a:t> pnni_20: ratio of nni_20 to total number of intervals </a:t>
            </a:r>
            <a:r>
              <a:rPr lang="en-GB" sz="1100" dirty="0" err="1"/>
              <a:t>cvnni</a:t>
            </a:r>
            <a:r>
              <a:rPr lang="en-GB" sz="1100" dirty="0"/>
              <a:t>: ratio of </a:t>
            </a:r>
            <a:r>
              <a:rPr lang="en-GB" sz="1100" dirty="0" err="1"/>
              <a:t>sdnn</a:t>
            </a:r>
            <a:r>
              <a:rPr lang="en-GB" sz="1100" dirty="0"/>
              <a:t> to </a:t>
            </a:r>
            <a:r>
              <a:rPr lang="en-GB" sz="1100" dirty="0" err="1"/>
              <a:t>mean_nni</a:t>
            </a:r>
            <a:r>
              <a:rPr lang="en-GB" sz="1100" dirty="0"/>
              <a:t> </a:t>
            </a:r>
            <a:r>
              <a:rPr lang="en-GB" sz="1100" dirty="0" err="1"/>
              <a:t>cvsd</a:t>
            </a:r>
            <a:r>
              <a:rPr lang="en-GB" sz="1100" dirty="0"/>
              <a:t>: ratio of </a:t>
            </a:r>
            <a:r>
              <a:rPr lang="en-GB" sz="1100" dirty="0" err="1"/>
              <a:t>rmssd</a:t>
            </a:r>
            <a:r>
              <a:rPr lang="en-GB" sz="1100" dirty="0"/>
              <a:t> to </a:t>
            </a:r>
            <a:r>
              <a:rPr lang="en-GB" sz="1100" dirty="0" err="1"/>
              <a:t>mean_nni</a:t>
            </a:r>
            <a:r>
              <a:rPr lang="en-GB" sz="1100" dirty="0"/>
              <a:t> </a:t>
            </a:r>
            <a:r>
              <a:rPr lang="en-GB" sz="1100" dirty="0" err="1"/>
              <a:t>median_nni</a:t>
            </a:r>
            <a:r>
              <a:rPr lang="en-GB" sz="1100" dirty="0"/>
              <a:t>: median of absolute values of successive differences between peak to peak intervals </a:t>
            </a:r>
            <a:r>
              <a:rPr lang="en-GB" sz="1100" dirty="0" err="1"/>
              <a:t>range_nni</a:t>
            </a:r>
            <a:r>
              <a:rPr lang="en-GB" sz="1100" dirty="0"/>
              <a:t>: range of peak to peak intervals </a:t>
            </a:r>
            <a:r>
              <a:rPr lang="en-GB" sz="1100" dirty="0" err="1"/>
              <a:t>mean_hr</a:t>
            </a:r>
            <a:r>
              <a:rPr lang="en-GB" sz="1100" dirty="0"/>
              <a:t>: mean heart rate </a:t>
            </a:r>
            <a:r>
              <a:rPr lang="en-GB" sz="1100" dirty="0" err="1"/>
              <a:t>min_hr</a:t>
            </a:r>
            <a:r>
              <a:rPr lang="en-GB" sz="1100" dirty="0"/>
              <a:t>: minimum heart rate </a:t>
            </a:r>
            <a:r>
              <a:rPr lang="en-GB" sz="1100" dirty="0" err="1"/>
              <a:t>max_hr</a:t>
            </a:r>
            <a:r>
              <a:rPr lang="en-GB" sz="1100" dirty="0"/>
              <a:t>: maximum heart rate </a:t>
            </a:r>
            <a:r>
              <a:rPr lang="en-GB" sz="1100" dirty="0" err="1"/>
              <a:t>std_hr</a:t>
            </a:r>
            <a:r>
              <a:rPr lang="en-GB" sz="1100" dirty="0"/>
              <a:t>: standard deviation of heart rate </a:t>
            </a:r>
            <a:r>
              <a:rPr lang="en-GB" sz="1100" dirty="0" err="1"/>
              <a:t>mad_nni</a:t>
            </a:r>
            <a:r>
              <a:rPr lang="en-GB" sz="1100" dirty="0"/>
              <a:t>: mean absolute deviation of peak to peak intervals </a:t>
            </a:r>
            <a:r>
              <a:rPr lang="en-GB" sz="1100" dirty="0" err="1"/>
              <a:t>mcv_nni</a:t>
            </a:r>
            <a:r>
              <a:rPr lang="en-GB" sz="1100" dirty="0"/>
              <a:t>: ratio of </a:t>
            </a:r>
            <a:r>
              <a:rPr lang="en-GB" sz="1100" dirty="0" err="1"/>
              <a:t>mead_nni</a:t>
            </a:r>
            <a:r>
              <a:rPr lang="en-GB" sz="1100" dirty="0"/>
              <a:t> to </a:t>
            </a:r>
            <a:r>
              <a:rPr lang="en-GB" sz="1100" dirty="0" err="1"/>
              <a:t>median_nni</a:t>
            </a:r>
            <a:r>
              <a:rPr lang="en-GB" sz="1100" dirty="0"/>
              <a:t> </a:t>
            </a:r>
            <a:r>
              <a:rPr lang="en-GB" sz="1100" dirty="0" err="1"/>
              <a:t>iqr_nni</a:t>
            </a:r>
            <a:r>
              <a:rPr lang="en-GB" sz="1100" dirty="0"/>
              <a:t>: interquartile range of peak to peak intervals</a:t>
            </a:r>
            <a:endParaRPr lang="en-DE" sz="1100" dirty="0"/>
          </a:p>
        </p:txBody>
      </p:sp>
      <p:pic>
        <p:nvPicPr>
          <p:cNvPr id="5" name="Picture 4">
            <a:extLst>
              <a:ext uri="{FF2B5EF4-FFF2-40B4-BE49-F238E27FC236}">
                <a16:creationId xmlns:a16="http://schemas.microsoft.com/office/drawing/2014/main" id="{8E346DC7-6025-1F9C-8CA2-44280E4F3B10}"/>
              </a:ext>
            </a:extLst>
          </p:cNvPr>
          <p:cNvPicPr>
            <a:picLocks noChangeAspect="1"/>
          </p:cNvPicPr>
          <p:nvPr/>
        </p:nvPicPr>
        <p:blipFill>
          <a:blip r:embed="rId2"/>
          <a:stretch>
            <a:fillRect/>
          </a:stretch>
        </p:blipFill>
        <p:spPr>
          <a:xfrm>
            <a:off x="1896761" y="771020"/>
            <a:ext cx="6382641" cy="1419423"/>
          </a:xfrm>
          <a:prstGeom prst="rect">
            <a:avLst/>
          </a:prstGeom>
        </p:spPr>
      </p:pic>
      <p:sp>
        <p:nvSpPr>
          <p:cNvPr id="6" name="TextBox 5">
            <a:extLst>
              <a:ext uri="{FF2B5EF4-FFF2-40B4-BE49-F238E27FC236}">
                <a16:creationId xmlns:a16="http://schemas.microsoft.com/office/drawing/2014/main" id="{A464F26A-11B0-BCE3-36AF-423794B005C1}"/>
              </a:ext>
            </a:extLst>
          </p:cNvPr>
          <p:cNvSpPr txBox="1"/>
          <p:nvPr/>
        </p:nvSpPr>
        <p:spPr>
          <a:xfrm>
            <a:off x="5922818" y="2400300"/>
            <a:ext cx="4073237" cy="3231654"/>
          </a:xfrm>
          <a:prstGeom prst="rect">
            <a:avLst/>
          </a:prstGeom>
          <a:noFill/>
        </p:spPr>
        <p:txBody>
          <a:bodyPr wrap="square" rtlCol="0">
            <a:spAutoFit/>
          </a:bodyPr>
          <a:lstStyle/>
          <a:p>
            <a:pPr algn="l"/>
            <a:r>
              <a:rPr lang="en-GB" sz="1200" b="0" i="0" dirty="0">
                <a:solidFill>
                  <a:srgbClr val="404040"/>
                </a:solidFill>
                <a:effectLst/>
                <a:latin typeface="Lato" panose="020F0502020204030203" pitchFamily="34" charset="0"/>
              </a:rPr>
              <a:t>Calculates frequency-domain </a:t>
            </a:r>
            <a:r>
              <a:rPr lang="en-GB" sz="1200" b="0" i="0" dirty="0" err="1">
                <a:solidFill>
                  <a:srgbClr val="404040"/>
                </a:solidFill>
                <a:effectLst/>
                <a:latin typeface="Lato" panose="020F0502020204030203" pitchFamily="34" charset="0"/>
              </a:rPr>
              <a:t>hrv</a:t>
            </a:r>
            <a:r>
              <a:rPr lang="en-GB" sz="1200" b="0" i="0" dirty="0">
                <a:solidFill>
                  <a:srgbClr val="404040"/>
                </a:solidFill>
                <a:effectLst/>
                <a:latin typeface="Lato" panose="020F0502020204030203" pitchFamily="34" charset="0"/>
              </a:rPr>
              <a:t> parameters.</a:t>
            </a:r>
          </a:p>
          <a:p>
            <a:pPr algn="l"/>
            <a:r>
              <a:rPr lang="en-GB" sz="1200" b="0" i="0" dirty="0" err="1">
                <a:solidFill>
                  <a:srgbClr val="404040"/>
                </a:solidFill>
                <a:effectLst/>
                <a:latin typeface="Lato" panose="020F0502020204030203" pitchFamily="34" charset="0"/>
              </a:rPr>
              <a:t>vlf</a:t>
            </a:r>
            <a:r>
              <a:rPr lang="en-GB" sz="1200" b="0" i="0" dirty="0">
                <a:solidFill>
                  <a:srgbClr val="404040"/>
                </a:solidFill>
                <a:effectLst/>
                <a:latin typeface="Lato" panose="020F0502020204030203" pitchFamily="34" charset="0"/>
              </a:rPr>
              <a:t>: Spectral power pertaining to very low frequency band (0.0033 to 0.04 Hz by default.)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spectral power pertaining to low frequency band (0.04 to 0.15 Hz by default.) hf: spectral power pertaining to high frequency band (0.15 to 0.4 Hz by default.) </a:t>
            </a:r>
            <a:r>
              <a:rPr lang="en-GB" sz="1200" b="0" i="0" dirty="0" err="1">
                <a:solidFill>
                  <a:srgbClr val="404040"/>
                </a:solidFill>
                <a:effectLst/>
                <a:latin typeface="Lato" panose="020F0502020204030203" pitchFamily="34" charset="0"/>
              </a:rPr>
              <a:t>lf_hf_ratio</a:t>
            </a:r>
            <a:r>
              <a:rPr lang="en-GB" sz="1200" b="0" i="0" dirty="0">
                <a:solidFill>
                  <a:srgbClr val="404040"/>
                </a:solidFill>
                <a:effectLst/>
                <a:latin typeface="Lato" panose="020F0502020204030203" pitchFamily="34" charset="0"/>
              </a:rPr>
              <a:t>: ratio of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to hf </a:t>
            </a:r>
            <a:r>
              <a:rPr lang="en-GB" sz="1200" b="0" i="0" dirty="0" err="1">
                <a:solidFill>
                  <a:srgbClr val="404040"/>
                </a:solidFill>
                <a:effectLst/>
                <a:latin typeface="Lato" panose="020F0502020204030203" pitchFamily="34" charset="0"/>
              </a:rPr>
              <a:t>total_power</a:t>
            </a:r>
            <a:r>
              <a:rPr lang="en-GB" sz="1200" b="0" i="0" dirty="0">
                <a:solidFill>
                  <a:srgbClr val="404040"/>
                </a:solidFill>
                <a:effectLst/>
                <a:latin typeface="Lato" panose="020F0502020204030203" pitchFamily="34" charset="0"/>
              </a:rPr>
              <a:t>: sum of </a:t>
            </a:r>
            <a:r>
              <a:rPr lang="en-GB" sz="1200" b="0" i="0" dirty="0" err="1">
                <a:solidFill>
                  <a:srgbClr val="404040"/>
                </a:solidFill>
                <a:effectLst/>
                <a:latin typeface="Lato" panose="020F0502020204030203" pitchFamily="34" charset="0"/>
              </a:rPr>
              <a:t>vlf</a:t>
            </a:r>
            <a:r>
              <a:rPr lang="en-GB" sz="1200" b="0" i="0" dirty="0">
                <a:solidFill>
                  <a:srgbClr val="404040"/>
                </a:solidFill>
                <a:effectLst/>
                <a:latin typeface="Lato" panose="020F0502020204030203" pitchFamily="34" charset="0"/>
              </a:rPr>
              <a:t>,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and hf </a:t>
            </a:r>
            <a:r>
              <a:rPr lang="en-GB" sz="1200" b="0" i="0" dirty="0" err="1">
                <a:solidFill>
                  <a:srgbClr val="404040"/>
                </a:solidFill>
                <a:effectLst/>
                <a:latin typeface="Lato" panose="020F0502020204030203" pitchFamily="34" charset="0"/>
              </a:rPr>
              <a:t>lfnu</a:t>
            </a:r>
            <a:r>
              <a:rPr lang="en-GB" sz="1200" b="0" i="0" dirty="0">
                <a:solidFill>
                  <a:srgbClr val="404040"/>
                </a:solidFill>
                <a:effectLst/>
                <a:latin typeface="Lato" panose="020F0502020204030203" pitchFamily="34" charset="0"/>
              </a:rPr>
              <a:t>: normalized spectral power pertaining to low frequency band (ratio of </a:t>
            </a:r>
            <a:r>
              <a:rPr lang="en-GB" sz="1200" b="0" i="0" dirty="0" err="1">
                <a:solidFill>
                  <a:srgbClr val="404040"/>
                </a:solidFill>
                <a:effectLst/>
                <a:latin typeface="Lato" panose="020F0502020204030203" pitchFamily="34" charset="0"/>
              </a:rPr>
              <a:t>lf</a:t>
            </a:r>
            <a:r>
              <a:rPr lang="en-GB" sz="1200" b="0" i="0" dirty="0">
                <a:solidFill>
                  <a:srgbClr val="404040"/>
                </a:solidFill>
                <a:effectLst/>
                <a:latin typeface="Lato" panose="020F0502020204030203" pitchFamily="34" charset="0"/>
              </a:rPr>
              <a:t> to </a:t>
            </a:r>
            <a:r>
              <a:rPr lang="en-GB" sz="1200" b="0" i="0" dirty="0" err="1">
                <a:solidFill>
                  <a:srgbClr val="404040"/>
                </a:solidFill>
                <a:effectLst/>
                <a:latin typeface="Lato" panose="020F0502020204030203" pitchFamily="34" charset="0"/>
              </a:rPr>
              <a:t>total_power</a:t>
            </a:r>
            <a:r>
              <a:rPr lang="en-GB" sz="1200" b="0" i="0" dirty="0">
                <a:solidFill>
                  <a:srgbClr val="404040"/>
                </a:solidFill>
                <a:effectLst/>
                <a:latin typeface="Lato" panose="020F0502020204030203" pitchFamily="34" charset="0"/>
              </a:rPr>
              <a:t>) </a:t>
            </a:r>
            <a:r>
              <a:rPr lang="en-GB" sz="1200" b="0" i="0" dirty="0" err="1">
                <a:solidFill>
                  <a:srgbClr val="404040"/>
                </a:solidFill>
                <a:effectLst/>
                <a:latin typeface="Lato" panose="020F0502020204030203" pitchFamily="34" charset="0"/>
              </a:rPr>
              <a:t>hfnu</a:t>
            </a:r>
            <a:r>
              <a:rPr lang="en-GB" sz="1200" b="0" i="0" dirty="0">
                <a:solidFill>
                  <a:srgbClr val="404040"/>
                </a:solidFill>
                <a:effectLst/>
                <a:latin typeface="Lato" panose="020F0502020204030203" pitchFamily="34" charset="0"/>
              </a:rPr>
              <a:t>: normalized spectral power pertaining to high frequency band (ratio of hf to </a:t>
            </a:r>
            <a:r>
              <a:rPr lang="en-GB" sz="1200" b="0" i="0" dirty="0" err="1">
                <a:solidFill>
                  <a:srgbClr val="404040"/>
                </a:solidFill>
                <a:effectLst/>
                <a:latin typeface="Lato" panose="020F0502020204030203" pitchFamily="34" charset="0"/>
              </a:rPr>
              <a:t>total_power</a:t>
            </a:r>
            <a:r>
              <a:rPr lang="en-GB" sz="1200" b="0" i="0" dirty="0">
                <a:solidFill>
                  <a:srgbClr val="404040"/>
                </a:solidFill>
                <a:effectLst/>
                <a:latin typeface="Lato" panose="020F0502020204030203" pitchFamily="34" charset="0"/>
              </a:rPr>
              <a:t>) </a:t>
            </a:r>
            <a:r>
              <a:rPr lang="en-GB" sz="1200" b="0" i="0" dirty="0" err="1">
                <a:solidFill>
                  <a:srgbClr val="404040"/>
                </a:solidFill>
                <a:effectLst/>
                <a:latin typeface="Lato" panose="020F0502020204030203" pitchFamily="34" charset="0"/>
              </a:rPr>
              <a:t>lnLF</a:t>
            </a:r>
            <a:r>
              <a:rPr lang="en-GB" sz="1200" b="0" i="0" dirty="0">
                <a:solidFill>
                  <a:srgbClr val="404040"/>
                </a:solidFill>
                <a:effectLst/>
                <a:latin typeface="Lato" panose="020F0502020204030203" pitchFamily="34" charset="0"/>
              </a:rPr>
              <a:t>: log transformed low-frequency power </a:t>
            </a:r>
            <a:r>
              <a:rPr lang="en-GB" sz="1200" b="0" i="0" dirty="0" err="1">
                <a:solidFill>
                  <a:srgbClr val="404040"/>
                </a:solidFill>
                <a:effectLst/>
                <a:latin typeface="Lato" panose="020F0502020204030203" pitchFamily="34" charset="0"/>
              </a:rPr>
              <a:t>lnHF</a:t>
            </a:r>
            <a:r>
              <a:rPr lang="en-GB" sz="1200" b="0" i="0" dirty="0">
                <a:solidFill>
                  <a:srgbClr val="404040"/>
                </a:solidFill>
                <a:effectLst/>
                <a:latin typeface="Lato" panose="020F0502020204030203" pitchFamily="34" charset="0"/>
              </a:rPr>
              <a:t>: log transformed high-frequency power </a:t>
            </a:r>
            <a:r>
              <a:rPr lang="en-GB" sz="1200" b="0" i="0" dirty="0" err="1">
                <a:solidFill>
                  <a:srgbClr val="404040"/>
                </a:solidFill>
                <a:effectLst/>
                <a:latin typeface="Lato" panose="020F0502020204030203" pitchFamily="34" charset="0"/>
              </a:rPr>
              <a:t>vlf_peak</a:t>
            </a:r>
            <a:r>
              <a:rPr lang="en-GB" sz="1200" b="0" i="0" dirty="0">
                <a:solidFill>
                  <a:srgbClr val="404040"/>
                </a:solidFill>
                <a:effectLst/>
                <a:latin typeface="Lato" panose="020F0502020204030203" pitchFamily="34" charset="0"/>
              </a:rPr>
              <a:t>: max peak of power spectral density in very low frequency band </a:t>
            </a:r>
            <a:r>
              <a:rPr lang="en-GB" sz="1200" b="0" i="0" dirty="0" err="1">
                <a:solidFill>
                  <a:srgbClr val="404040"/>
                </a:solidFill>
                <a:effectLst/>
                <a:latin typeface="Lato" panose="020F0502020204030203" pitchFamily="34" charset="0"/>
              </a:rPr>
              <a:t>lf_peak</a:t>
            </a:r>
            <a:r>
              <a:rPr lang="en-GB" sz="1200" b="0" i="0" dirty="0">
                <a:solidFill>
                  <a:srgbClr val="404040"/>
                </a:solidFill>
                <a:effectLst/>
                <a:latin typeface="Lato" panose="020F0502020204030203" pitchFamily="34" charset="0"/>
              </a:rPr>
              <a:t>: max peak of power spectral density in low frequency band </a:t>
            </a:r>
            <a:r>
              <a:rPr lang="en-GB" sz="1200" b="0" i="0" dirty="0" err="1">
                <a:solidFill>
                  <a:srgbClr val="404040"/>
                </a:solidFill>
                <a:effectLst/>
                <a:latin typeface="Lato" panose="020F0502020204030203" pitchFamily="34" charset="0"/>
              </a:rPr>
              <a:t>hf_peak</a:t>
            </a:r>
            <a:r>
              <a:rPr lang="en-GB" sz="1200" b="0" i="0" dirty="0">
                <a:solidFill>
                  <a:srgbClr val="404040"/>
                </a:solidFill>
                <a:effectLst/>
                <a:latin typeface="Lato" panose="020F0502020204030203" pitchFamily="34" charset="0"/>
              </a:rPr>
              <a:t>: max peak of power spectral density in high frequency band</a:t>
            </a:r>
          </a:p>
          <a:p>
            <a:endParaRPr lang="en-DE" sz="1200" dirty="0"/>
          </a:p>
        </p:txBody>
      </p:sp>
    </p:spTree>
    <p:extLst>
      <p:ext uri="{BB962C8B-B14F-4D97-AF65-F5344CB8AC3E}">
        <p14:creationId xmlns:p14="http://schemas.microsoft.com/office/powerpoint/2010/main" val="824038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E476-A136-5205-E8D8-78801AFA1994}"/>
              </a:ext>
            </a:extLst>
          </p:cNvPr>
          <p:cNvSpPr>
            <a:spLocks noGrp="1"/>
          </p:cNvSpPr>
          <p:nvPr>
            <p:ph type="title"/>
          </p:nvPr>
        </p:nvSpPr>
        <p:spPr/>
        <p:txBody>
          <a:bodyPr/>
          <a:lstStyle/>
          <a:p>
            <a:endParaRPr lang="en-DE" dirty="0"/>
          </a:p>
        </p:txBody>
      </p:sp>
      <p:pic>
        <p:nvPicPr>
          <p:cNvPr id="4" name="Content Placeholder 3">
            <a:extLst>
              <a:ext uri="{FF2B5EF4-FFF2-40B4-BE49-F238E27FC236}">
                <a16:creationId xmlns:a16="http://schemas.microsoft.com/office/drawing/2014/main" id="{41B730F7-AD89-CD92-2BD8-51BCF3E55BFB}"/>
              </a:ext>
            </a:extLst>
          </p:cNvPr>
          <p:cNvPicPr>
            <a:picLocks noGrp="1" noChangeAspect="1"/>
          </p:cNvPicPr>
          <p:nvPr>
            <p:ph idx="1"/>
          </p:nvPr>
        </p:nvPicPr>
        <p:blipFill>
          <a:blip r:embed="rId2"/>
          <a:stretch>
            <a:fillRect/>
          </a:stretch>
        </p:blipFill>
        <p:spPr>
          <a:xfrm>
            <a:off x="0" y="602456"/>
            <a:ext cx="12041579" cy="5795010"/>
          </a:xfrm>
          <a:prstGeom prst="rect">
            <a:avLst/>
          </a:prstGeom>
        </p:spPr>
      </p:pic>
    </p:spTree>
    <p:extLst>
      <p:ext uri="{BB962C8B-B14F-4D97-AF65-F5344CB8AC3E}">
        <p14:creationId xmlns:p14="http://schemas.microsoft.com/office/powerpoint/2010/main" val="3276131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2">
            <a:extLst>
              <a:ext uri="{FF2B5EF4-FFF2-40B4-BE49-F238E27FC236}">
                <a16:creationId xmlns:a16="http://schemas.microsoft.com/office/drawing/2014/main" id="{BA35BAE6-A489-93DD-63FC-D17BB3AF7E41}"/>
              </a:ext>
            </a:extLst>
          </p:cNvPr>
          <p:cNvSpPr txBox="1"/>
          <p:nvPr/>
        </p:nvSpPr>
        <p:spPr>
          <a:xfrm>
            <a:off x="1439997" y="6297701"/>
            <a:ext cx="9768315" cy="480974"/>
          </a:xfrm>
          <a:prstGeom prst="rect">
            <a:avLst/>
          </a:prstGeom>
          <a:noFill/>
          <a:ln cap="flat">
            <a:noFill/>
          </a:ln>
        </p:spPr>
        <p:txBody>
          <a:bodyPr vert="horz" wrap="square" lIns="0" tIns="0" rIns="0" bIns="0" anchor="t" anchorCtr="0" compatLnSpc="1">
            <a:noAutofit/>
          </a:bodyPr>
          <a:lstStyle/>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Univ.-Prof. Dr.-Ing. Prof. h.c. Dr. h.c. Torsten Bertram</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Institute of Control Theory and Systems Engineering</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a:endParaRPr>
          </a:p>
        </p:txBody>
      </p:sp>
      <p:sp>
        <p:nvSpPr>
          <p:cNvPr id="3" name="Titel 4">
            <a:extLst>
              <a:ext uri="{FF2B5EF4-FFF2-40B4-BE49-F238E27FC236}">
                <a16:creationId xmlns:a16="http://schemas.microsoft.com/office/drawing/2014/main" id="{E558A9AE-A249-E813-BABA-0D7C32D4B7DC}"/>
              </a:ext>
            </a:extLst>
          </p:cNvPr>
          <p:cNvSpPr txBox="1">
            <a:spLocks noGrp="1"/>
          </p:cNvSpPr>
          <p:nvPr>
            <p:ph type="title"/>
          </p:nvPr>
        </p:nvSpPr>
        <p:spPr/>
        <p:txBody>
          <a:bodyPr/>
          <a:lstStyle/>
          <a:p>
            <a:pPr lvl="0"/>
            <a:r>
              <a:rPr lang="de-DE"/>
              <a:t>Thank you for your kind attention!</a:t>
            </a:r>
            <a:endParaRPr lang="en-US"/>
          </a:p>
        </p:txBody>
      </p:sp>
      <p:pic>
        <p:nvPicPr>
          <p:cNvPr id="4" name="Picture 5">
            <a:extLst>
              <a:ext uri="{FF2B5EF4-FFF2-40B4-BE49-F238E27FC236}">
                <a16:creationId xmlns:a16="http://schemas.microsoft.com/office/drawing/2014/main" id="{C0A6E939-549F-297C-470E-D02CB1E3FFCC}"/>
              </a:ext>
            </a:extLst>
          </p:cNvPr>
          <p:cNvPicPr>
            <a:picLocks noChangeAspect="1"/>
          </p:cNvPicPr>
          <p:nvPr/>
        </p:nvPicPr>
        <p:blipFill>
          <a:blip r:embed="rId2"/>
          <a:stretch>
            <a:fillRect/>
          </a:stretch>
        </p:blipFill>
        <p:spPr>
          <a:xfrm>
            <a:off x="681392" y="1455706"/>
            <a:ext cx="6090434" cy="3182386"/>
          </a:xfrm>
          <a:prstGeom prst="rect">
            <a:avLst/>
          </a:prstGeom>
          <a:noFill/>
          <a:ln cap="flat">
            <a:noFill/>
          </a:ln>
        </p:spPr>
      </p:pic>
      <p:sp>
        <p:nvSpPr>
          <p:cNvPr id="5" name="TextBox 6">
            <a:extLst>
              <a:ext uri="{FF2B5EF4-FFF2-40B4-BE49-F238E27FC236}">
                <a16:creationId xmlns:a16="http://schemas.microsoft.com/office/drawing/2014/main" id="{AC1F8002-8EF2-C89E-F9A6-91A1B07071EC}"/>
              </a:ext>
            </a:extLst>
          </p:cNvPr>
          <p:cNvSpPr txBox="1"/>
          <p:nvPr/>
        </p:nvSpPr>
        <p:spPr>
          <a:xfrm>
            <a:off x="5664250" y="4431246"/>
            <a:ext cx="1184943" cy="24622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Calibri"/>
              </a:rPr>
              <a:t>Adobe Stock Image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93CA9-28FB-4D8F-77FF-199DBEF13F0F}"/>
              </a:ext>
            </a:extLst>
          </p:cNvPr>
          <p:cNvSpPr>
            <a:spLocks noGrp="1"/>
          </p:cNvSpPr>
          <p:nvPr>
            <p:ph type="title"/>
          </p:nvPr>
        </p:nvSpPr>
        <p:spPr/>
        <p:txBody>
          <a:bodyPr/>
          <a:lstStyle/>
          <a:p>
            <a:r>
              <a:rPr lang="en-GB" dirty="0"/>
              <a:t>Updates since last week</a:t>
            </a:r>
            <a:endParaRPr lang="en-DE" dirty="0"/>
          </a:p>
        </p:txBody>
      </p:sp>
      <p:sp>
        <p:nvSpPr>
          <p:cNvPr id="3" name="Content Placeholder 2">
            <a:extLst>
              <a:ext uri="{FF2B5EF4-FFF2-40B4-BE49-F238E27FC236}">
                <a16:creationId xmlns:a16="http://schemas.microsoft.com/office/drawing/2014/main" id="{4E30308E-4F5F-EA02-91C1-D87E0D204937}"/>
              </a:ext>
            </a:extLst>
          </p:cNvPr>
          <p:cNvSpPr>
            <a:spLocks noGrp="1"/>
          </p:cNvSpPr>
          <p:nvPr>
            <p:ph idx="1"/>
          </p:nvPr>
        </p:nvSpPr>
        <p:spPr>
          <a:xfrm>
            <a:off x="486137" y="630238"/>
            <a:ext cx="11227499" cy="5715000"/>
          </a:xfrm>
        </p:spPr>
        <p:txBody>
          <a:bodyPr/>
          <a:lstStyle/>
          <a:p>
            <a:pPr marL="0" indent="0">
              <a:buNone/>
            </a:pPr>
            <a:r>
              <a:rPr lang="en-GB" dirty="0"/>
              <a:t>Recap: </a:t>
            </a:r>
          </a:p>
          <a:p>
            <a:r>
              <a:rPr lang="en-GB" dirty="0"/>
              <a:t>Last week 9 participants done- Total of 20 participants done atm.(Should I do more? Don’t have anything scheduled </a:t>
            </a:r>
            <a:r>
              <a:rPr lang="en-GB"/>
              <a:t>for this week)</a:t>
            </a:r>
            <a:endParaRPr lang="en-GB" dirty="0"/>
          </a:p>
          <a:p>
            <a:r>
              <a:rPr lang="en-GB" dirty="0"/>
              <a:t>Some motion capture data very bad compared to others being perfect- Most likely due to loose fitting size of the suit and also slouching.</a:t>
            </a:r>
          </a:p>
          <a:p>
            <a:endParaRPr lang="en-GB" dirty="0"/>
          </a:p>
          <a:p>
            <a:r>
              <a:rPr lang="en-GB" dirty="0"/>
              <a:t>Started with processing of data and feature extraction using BIOBSS python library.</a:t>
            </a:r>
          </a:p>
          <a:p>
            <a:r>
              <a:rPr lang="en-GB" dirty="0"/>
              <a:t>Hopefully have something ready over the holidays.</a:t>
            </a:r>
          </a:p>
          <a:p>
            <a:pPr marL="0" indent="0">
              <a:buNone/>
            </a:pPr>
            <a:endParaRPr lang="en-GB" dirty="0"/>
          </a:p>
          <a:p>
            <a:endParaRPr lang="en-GB" dirty="0"/>
          </a:p>
          <a:p>
            <a:endParaRPr lang="en-GB" dirty="0"/>
          </a:p>
          <a:p>
            <a:endParaRPr lang="en-DE" dirty="0"/>
          </a:p>
        </p:txBody>
      </p:sp>
    </p:spTree>
    <p:extLst>
      <p:ext uri="{BB962C8B-B14F-4D97-AF65-F5344CB8AC3E}">
        <p14:creationId xmlns:p14="http://schemas.microsoft.com/office/powerpoint/2010/main" val="30281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93CA9-28FB-4D8F-77FF-199DBEF13F0F}"/>
              </a:ext>
            </a:extLst>
          </p:cNvPr>
          <p:cNvSpPr>
            <a:spLocks noGrp="1"/>
          </p:cNvSpPr>
          <p:nvPr>
            <p:ph type="title"/>
          </p:nvPr>
        </p:nvSpPr>
        <p:spPr/>
        <p:txBody>
          <a:bodyPr/>
          <a:lstStyle/>
          <a:p>
            <a:r>
              <a:rPr lang="en-GB" dirty="0"/>
              <a:t>Updates since last week</a:t>
            </a:r>
            <a:endParaRPr lang="en-DE" dirty="0"/>
          </a:p>
        </p:txBody>
      </p:sp>
      <p:sp>
        <p:nvSpPr>
          <p:cNvPr id="3" name="Content Placeholder 2">
            <a:extLst>
              <a:ext uri="{FF2B5EF4-FFF2-40B4-BE49-F238E27FC236}">
                <a16:creationId xmlns:a16="http://schemas.microsoft.com/office/drawing/2014/main" id="{4E30308E-4F5F-EA02-91C1-D87E0D204937}"/>
              </a:ext>
            </a:extLst>
          </p:cNvPr>
          <p:cNvSpPr>
            <a:spLocks noGrp="1"/>
          </p:cNvSpPr>
          <p:nvPr>
            <p:ph idx="1"/>
          </p:nvPr>
        </p:nvSpPr>
        <p:spPr>
          <a:xfrm>
            <a:off x="486137" y="630238"/>
            <a:ext cx="11227499" cy="5715000"/>
          </a:xfrm>
        </p:spPr>
        <p:txBody>
          <a:bodyPr/>
          <a:lstStyle/>
          <a:p>
            <a:pPr marL="0" indent="0">
              <a:buNone/>
            </a:pPr>
            <a:r>
              <a:rPr lang="en-GB" dirty="0"/>
              <a:t>Recap: </a:t>
            </a:r>
          </a:p>
          <a:p>
            <a:pPr marL="0" indent="0">
              <a:buNone/>
            </a:pPr>
            <a:r>
              <a:rPr lang="en-GB" dirty="0"/>
              <a:t>Last week 9 participants done- Total of 20 participants done atm.</a:t>
            </a:r>
          </a:p>
          <a:p>
            <a:pPr marL="0" indent="0">
              <a:buNone/>
            </a:pPr>
            <a:r>
              <a:rPr lang="en-GB" dirty="0"/>
              <a:t>Some motion capture data very bad compared to others being perfect- Most likely due to fitting size of the suit and also</a:t>
            </a:r>
          </a:p>
          <a:p>
            <a:pPr marL="0" indent="0">
              <a:buNone/>
            </a:pPr>
            <a:endParaRPr lang="en-GB" dirty="0"/>
          </a:p>
          <a:p>
            <a:pPr marL="0" indent="0">
              <a:buNone/>
            </a:pPr>
            <a:r>
              <a:rPr lang="en-GB" dirty="0"/>
              <a:t>Next steps : Processing the data harder than expected( Available libraries for Python :</a:t>
            </a:r>
          </a:p>
          <a:p>
            <a:pPr marL="0" indent="0">
              <a:buNone/>
            </a:pPr>
            <a:r>
              <a:rPr lang="en-GB" dirty="0" err="1"/>
              <a:t>HeartPy</a:t>
            </a:r>
            <a:r>
              <a:rPr lang="en-GB" dirty="0"/>
              <a:t>, FLIRT, </a:t>
            </a:r>
            <a:r>
              <a:rPr lang="en-GB" dirty="0" err="1"/>
              <a:t>BioSPPY</a:t>
            </a:r>
            <a:r>
              <a:rPr lang="en-GB" dirty="0"/>
              <a:t>  or for </a:t>
            </a:r>
            <a:r>
              <a:rPr lang="en-GB" dirty="0" err="1"/>
              <a:t>Matlab:Ledalab</a:t>
            </a:r>
            <a:r>
              <a:rPr lang="en-GB" dirty="0"/>
              <a:t>)</a:t>
            </a:r>
          </a:p>
          <a:p>
            <a:pPr marL="0" indent="0">
              <a:buNone/>
            </a:pPr>
            <a:endParaRPr lang="en-GB" dirty="0"/>
          </a:p>
          <a:p>
            <a:endParaRPr lang="en-GB" dirty="0"/>
          </a:p>
          <a:p>
            <a:endParaRPr lang="en-GB" dirty="0"/>
          </a:p>
          <a:p>
            <a:endParaRPr lang="en-DE" dirty="0"/>
          </a:p>
        </p:txBody>
      </p:sp>
    </p:spTree>
    <p:extLst>
      <p:ext uri="{BB962C8B-B14F-4D97-AF65-F5344CB8AC3E}">
        <p14:creationId xmlns:p14="http://schemas.microsoft.com/office/powerpoint/2010/main" val="3068489776"/>
      </p:ext>
    </p:extLst>
  </p:cSld>
  <p:clrMapOvr>
    <a:masterClrMapping/>
  </p:clrMapOvr>
</p:sld>
</file>

<file path=ppt/theme/theme1.xml><?xml version="1.0" encoding="utf-8"?>
<a:theme xmlns:a="http://schemas.openxmlformats.org/drawingml/2006/main" name="Standarddesign">
  <a:themeElements>
    <a:clrScheme name="Standarddesign 13">
      <a:dk1>
        <a:srgbClr val="000000"/>
      </a:dk1>
      <a:lt1>
        <a:srgbClr val="FFFFFF"/>
      </a:lt1>
      <a:dk2>
        <a:srgbClr val="000000"/>
      </a:dk2>
      <a:lt2>
        <a:srgbClr val="808080"/>
      </a:lt2>
      <a:accent1>
        <a:srgbClr val="CAEF81"/>
      </a:accent1>
      <a:accent2>
        <a:srgbClr val="84B818"/>
      </a:accent2>
      <a:accent3>
        <a:srgbClr val="FFFFFF"/>
      </a:accent3>
      <a:accent4>
        <a:srgbClr val="000000"/>
      </a:accent4>
      <a:accent5>
        <a:srgbClr val="E1F6C1"/>
      </a:accent5>
      <a:accent6>
        <a:srgbClr val="77A615"/>
      </a:accent6>
      <a:hlink>
        <a:srgbClr val="FF6600"/>
      </a:hlink>
      <a:folHlink>
        <a:srgbClr val="FFCC00"/>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Standarddesign 13">
        <a:dk1>
          <a:srgbClr val="000000"/>
        </a:dk1>
        <a:lt1>
          <a:srgbClr val="FFFFFF"/>
        </a:lt1>
        <a:dk2>
          <a:srgbClr val="000000"/>
        </a:dk2>
        <a:lt2>
          <a:srgbClr val="808080"/>
        </a:lt2>
        <a:accent1>
          <a:srgbClr val="CAEF81"/>
        </a:accent1>
        <a:accent2>
          <a:srgbClr val="84B818"/>
        </a:accent2>
        <a:accent3>
          <a:srgbClr val="FFFFFF"/>
        </a:accent3>
        <a:accent4>
          <a:srgbClr val="000000"/>
        </a:accent4>
        <a:accent5>
          <a:srgbClr val="E1F6C1"/>
        </a:accent5>
        <a:accent6>
          <a:srgbClr val="77A615"/>
        </a:accent6>
        <a:hlink>
          <a:srgbClr val="FF6600"/>
        </a:hlink>
        <a:folHlink>
          <a:srgbClr val="FF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ST-Folienlayout16x9" id="{B54BF44D-048B-4D6B-BE78-CD4BB9671688}" vid="{4D1192F0-E28B-4282-8938-249F50DB43A2}"/>
    </a:ext>
  </a:extLst>
</a:theme>
</file>

<file path=ppt/theme/theme2.xml><?xml version="1.0" encoding="utf-8"?>
<a:theme xmlns:a="http://schemas.openxmlformats.org/drawingml/2006/main" name="1_Standard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1317</TotalTime>
  <Words>3693</Words>
  <Application>Microsoft Office PowerPoint</Application>
  <PresentationFormat>Widescreen</PresentationFormat>
  <Paragraphs>331</Paragraphs>
  <Slides>39</Slides>
  <Notes>4</Notes>
  <HiddenSlides>10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39</vt:i4>
      </vt:variant>
    </vt:vector>
  </HeadingPairs>
  <TitlesOfParts>
    <vt:vector size="50" baseType="lpstr">
      <vt:lpstr>Yu Gothic UI Semibold</vt:lpstr>
      <vt:lpstr>-apple-system</vt:lpstr>
      <vt:lpstr>Arial</vt:lpstr>
      <vt:lpstr>Calibri</vt:lpstr>
      <vt:lpstr>Calibri Light</vt:lpstr>
      <vt:lpstr>Inter</vt:lpstr>
      <vt:lpstr>Lato</vt:lpstr>
      <vt:lpstr>Times New Roman</vt:lpstr>
      <vt:lpstr>Wingdings</vt:lpstr>
      <vt:lpstr>Standarddesign</vt:lpstr>
      <vt:lpstr>1_Standarddesign</vt:lpstr>
      <vt:lpstr>Impact of varying collision avoidance strategies on human stress level in human-robot interaction.</vt:lpstr>
      <vt:lpstr>Pipeline for Stress Detection and Classification</vt:lpstr>
      <vt:lpstr>Current Implementation</vt:lpstr>
      <vt:lpstr>PowerPoint Presentation</vt:lpstr>
      <vt:lpstr>Heart Rate Variablity Features </vt:lpstr>
      <vt:lpstr>PowerPoint Presentation</vt:lpstr>
      <vt:lpstr>Thank you for your kind attention!</vt:lpstr>
      <vt:lpstr>Updates since last week</vt:lpstr>
      <vt:lpstr>Updates since last week</vt:lpstr>
      <vt:lpstr>7 Different Tasks</vt:lpstr>
      <vt:lpstr>Objectives </vt:lpstr>
      <vt:lpstr>Experiment Implementation</vt:lpstr>
      <vt:lpstr>Experiment Implementation</vt:lpstr>
      <vt:lpstr>Next Steps and Remaining Timeline </vt:lpstr>
      <vt:lpstr>PowerPoint Presentation</vt:lpstr>
      <vt:lpstr>PowerPoint Presentation</vt:lpstr>
      <vt:lpstr>PowerPoint Presentation</vt:lpstr>
      <vt:lpstr>Progress and Things to do</vt:lpstr>
      <vt:lpstr>Sample Assembly Task</vt:lpstr>
      <vt:lpstr>Sample Questionnaire</vt:lpstr>
      <vt:lpstr>Designing of Experiments</vt:lpstr>
      <vt:lpstr>References</vt:lpstr>
      <vt:lpstr>Overveiw of Stress detection studies using PPG and Motion</vt:lpstr>
      <vt:lpstr>Overveiw of Stress detection studies using PPG and Motion</vt:lpstr>
      <vt:lpstr>Pre-Processing</vt:lpstr>
      <vt:lpstr>Possible Feature Extraction</vt:lpstr>
      <vt:lpstr>Thank you for your kind attention!</vt:lpstr>
      <vt:lpstr>E4 Topics</vt:lpstr>
      <vt:lpstr>MoCap Topic </vt:lpstr>
      <vt:lpstr>Gliederung</vt:lpstr>
      <vt:lpstr>Outline</vt:lpstr>
      <vt:lpstr>PowerPoint Presentation</vt:lpstr>
      <vt:lpstr>Farbschema</vt:lpstr>
      <vt:lpstr>TeX Formeln</vt:lpstr>
      <vt:lpstr>Thank you for your kind attention!</vt:lpstr>
      <vt:lpstr>Vielen Dank für Ihre Aufmerksamkeit!</vt:lpstr>
      <vt:lpstr>Vielen Dank für Ihre Aufmerksamkeit!</vt:lpstr>
      <vt:lpstr>Thank you for your kind attention!</vt:lpstr>
      <vt:lpstr>Vielen Dank für Ihre Aufmerksamkeit!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des Vortrages</dc:title>
  <dc:creator>Franz Albers</dc:creator>
  <cp:lastModifiedBy>Mohammed Faizan</cp:lastModifiedBy>
  <cp:revision>87</cp:revision>
  <dcterms:created xsi:type="dcterms:W3CDTF">2021-10-27T14:55:33Z</dcterms:created>
  <dcterms:modified xsi:type="dcterms:W3CDTF">2024-01-24T08:22:39Z</dcterms:modified>
</cp:coreProperties>
</file>